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slideMasters/slideMaster8.xml" ContentType="application/vnd.openxmlformats-officedocument.presentationml.slideMaster+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Layouts/slideLayout87.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Override PartName="/ppt/notesSlides/notesSlide3.xml" ContentType="application/vnd.openxmlformats-officedocument.presentationml.notesSlide+xml"/>
  <Default Extension="png" ContentType="image/png"/>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slideLayouts/slideLayout90.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notesSlides/notesSlide31.xml" ContentType="application/vnd.openxmlformats-officedocument.presentationml.notesSlide+xml"/>
  <Override PartName="/ppt/slideMasters/slideMaster5.xml" ContentType="application/vnd.openxmlformats-officedocument.presentationml.slideMaster+xml"/>
  <Override PartName="/ppt/slides/slide49.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notesSlides/notesSlide18.xml" ContentType="application/vnd.openxmlformats-officedocument.presentationml.notesSlide+xml"/>
  <Default Extension="wmf" ContentType="image/x-wmf"/>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Masters/slideMaster6.xml" ContentType="application/vnd.openxmlformats-officedocument.presentationml.slideMaster+xml"/>
  <Override PartName="/ppt/slideLayouts/slideLayout89.xml" ContentType="application/vnd.openxmlformats-officedocument.presentationml.slideLayout+xml"/>
  <Override PartName="/ppt/theme/theme8.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Default Extension="jpeg" ContentType="image/jpeg"/>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Default Extension="tiff" ContentType="image/tiff"/>
  <Override PartName="/ppt/slideMasters/slideMaster7.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notesSlides/notesSlide45.xml" ContentType="application/vnd.openxmlformats-officedocument.presentationml.notesSlide+xml"/>
  <Override PartName="/ppt/slides/slide32.xml" ContentType="application/vnd.openxmlformats-officedocument.presentationml.slide+xml"/>
  <Override PartName="/ppt/slideLayouts/slideLayout42.xml" ContentType="application/vnd.openxmlformats-officedocument.presentationml.slideLayout+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50" r:id="rId2"/>
    <p:sldMasterId id="2147483651" r:id="rId3"/>
    <p:sldMasterId id="2147483652" r:id="rId4"/>
    <p:sldMasterId id="2147483653" r:id="rId5"/>
    <p:sldMasterId id="2147483655" r:id="rId6"/>
    <p:sldMasterId id="2147483657" r:id="rId7"/>
    <p:sldMasterId id="2147483661" r:id="rId8"/>
  </p:sldMasterIdLst>
  <p:notesMasterIdLst>
    <p:notesMasterId r:id="rId79"/>
  </p:notesMasterIdLst>
  <p:sldIdLst>
    <p:sldId id="256" r:id="rId9"/>
    <p:sldId id="257" r:id="rId10"/>
    <p:sldId id="349" r:id="rId11"/>
    <p:sldId id="259" r:id="rId12"/>
    <p:sldId id="347" r:id="rId13"/>
    <p:sldId id="380" r:id="rId14"/>
    <p:sldId id="335" r:id="rId15"/>
    <p:sldId id="379" r:id="rId16"/>
    <p:sldId id="336" r:id="rId17"/>
    <p:sldId id="261" r:id="rId18"/>
    <p:sldId id="378" r:id="rId19"/>
    <p:sldId id="351" r:id="rId20"/>
    <p:sldId id="352" r:id="rId21"/>
    <p:sldId id="369" r:id="rId22"/>
    <p:sldId id="353" r:id="rId23"/>
    <p:sldId id="377" r:id="rId24"/>
    <p:sldId id="355" r:id="rId25"/>
    <p:sldId id="376" r:id="rId26"/>
    <p:sldId id="267" r:id="rId27"/>
    <p:sldId id="270" r:id="rId28"/>
    <p:sldId id="272" r:id="rId29"/>
    <p:sldId id="277" r:id="rId30"/>
    <p:sldId id="356" r:id="rId31"/>
    <p:sldId id="273" r:id="rId32"/>
    <p:sldId id="276" r:id="rId33"/>
    <p:sldId id="279" r:id="rId34"/>
    <p:sldId id="359" r:id="rId35"/>
    <p:sldId id="283" r:id="rId36"/>
    <p:sldId id="284" r:id="rId37"/>
    <p:sldId id="341" r:id="rId38"/>
    <p:sldId id="363" r:id="rId39"/>
    <p:sldId id="288" r:id="rId40"/>
    <p:sldId id="330" r:id="rId41"/>
    <p:sldId id="289" r:id="rId42"/>
    <p:sldId id="292" r:id="rId43"/>
    <p:sldId id="290" r:id="rId44"/>
    <p:sldId id="361" r:id="rId45"/>
    <p:sldId id="362" r:id="rId46"/>
    <p:sldId id="357" r:id="rId47"/>
    <p:sldId id="384" r:id="rId48"/>
    <p:sldId id="385" r:id="rId49"/>
    <p:sldId id="386" r:id="rId50"/>
    <p:sldId id="323" r:id="rId51"/>
    <p:sldId id="367" r:id="rId52"/>
    <p:sldId id="297" r:id="rId53"/>
    <p:sldId id="294" r:id="rId54"/>
    <p:sldId id="370" r:id="rId55"/>
    <p:sldId id="344" r:id="rId56"/>
    <p:sldId id="320" r:id="rId57"/>
    <p:sldId id="319" r:id="rId58"/>
    <p:sldId id="311" r:id="rId59"/>
    <p:sldId id="312" r:id="rId60"/>
    <p:sldId id="313" r:id="rId61"/>
    <p:sldId id="314" r:id="rId62"/>
    <p:sldId id="366" r:id="rId63"/>
    <p:sldId id="316" r:id="rId64"/>
    <p:sldId id="346" r:id="rId65"/>
    <p:sldId id="368" r:id="rId66"/>
    <p:sldId id="373" r:id="rId67"/>
    <p:sldId id="338" r:id="rId68"/>
    <p:sldId id="358" r:id="rId69"/>
    <p:sldId id="365" r:id="rId70"/>
    <p:sldId id="305" r:id="rId71"/>
    <p:sldId id="306" r:id="rId72"/>
    <p:sldId id="307" r:id="rId73"/>
    <p:sldId id="324" r:id="rId74"/>
    <p:sldId id="374" r:id="rId75"/>
    <p:sldId id="328" r:id="rId76"/>
    <p:sldId id="339" r:id="rId77"/>
    <p:sldId id="387" r:id="rId78"/>
  </p:sldIdLst>
  <p:sldSz cx="10080625" cy="7559675"/>
  <p:notesSz cx="7559675" cy="10691813"/>
  <p:defaultTextStyle>
    <a:defPPr>
      <a:defRPr lang="en-GB"/>
    </a:defPPr>
    <a:lvl1pPr algn="l" defTabSz="449170" rtl="0" fontAlgn="base" hangingPunct="0">
      <a:lnSpc>
        <a:spcPct val="93000"/>
      </a:lnSpc>
      <a:spcBef>
        <a:spcPct val="0"/>
      </a:spcBef>
      <a:spcAft>
        <a:spcPct val="0"/>
      </a:spcAft>
      <a:buClr>
        <a:srgbClr val="000000"/>
      </a:buClr>
      <a:buSzPct val="100000"/>
      <a:buFont typeface="Times New Roman" pitchFamily="16" charset="0"/>
      <a:defRPr kern="1200">
        <a:solidFill>
          <a:schemeClr val="bg1"/>
        </a:solidFill>
        <a:latin typeface="Arial" charset="0"/>
        <a:ea typeface="SimSun" charset="-122"/>
        <a:cs typeface="+mn-cs"/>
      </a:defRPr>
    </a:lvl1pPr>
    <a:lvl2pPr marL="742796" indent="-285692" algn="l" defTabSz="449170" rtl="0" fontAlgn="base" hangingPunct="0">
      <a:lnSpc>
        <a:spcPct val="93000"/>
      </a:lnSpc>
      <a:spcBef>
        <a:spcPct val="0"/>
      </a:spcBef>
      <a:spcAft>
        <a:spcPct val="0"/>
      </a:spcAft>
      <a:buClr>
        <a:srgbClr val="000000"/>
      </a:buClr>
      <a:buSzPct val="100000"/>
      <a:buFont typeface="Times New Roman" pitchFamily="16" charset="0"/>
      <a:defRPr kern="1200">
        <a:solidFill>
          <a:schemeClr val="bg1"/>
        </a:solidFill>
        <a:latin typeface="Arial" charset="0"/>
        <a:ea typeface="SimSun" charset="-122"/>
        <a:cs typeface="+mn-cs"/>
      </a:defRPr>
    </a:lvl2pPr>
    <a:lvl3pPr marL="1142762" indent="-228552" algn="l" defTabSz="449170" rtl="0" fontAlgn="base" hangingPunct="0">
      <a:lnSpc>
        <a:spcPct val="93000"/>
      </a:lnSpc>
      <a:spcBef>
        <a:spcPct val="0"/>
      </a:spcBef>
      <a:spcAft>
        <a:spcPct val="0"/>
      </a:spcAft>
      <a:buClr>
        <a:srgbClr val="000000"/>
      </a:buClr>
      <a:buSzPct val="100000"/>
      <a:buFont typeface="Times New Roman" pitchFamily="16" charset="0"/>
      <a:defRPr kern="1200">
        <a:solidFill>
          <a:schemeClr val="bg1"/>
        </a:solidFill>
        <a:latin typeface="Arial" charset="0"/>
        <a:ea typeface="SimSun" charset="-122"/>
        <a:cs typeface="+mn-cs"/>
      </a:defRPr>
    </a:lvl3pPr>
    <a:lvl4pPr marL="1599868" indent="-228552" algn="l" defTabSz="449170" rtl="0" fontAlgn="base" hangingPunct="0">
      <a:lnSpc>
        <a:spcPct val="93000"/>
      </a:lnSpc>
      <a:spcBef>
        <a:spcPct val="0"/>
      </a:spcBef>
      <a:spcAft>
        <a:spcPct val="0"/>
      </a:spcAft>
      <a:buClr>
        <a:srgbClr val="000000"/>
      </a:buClr>
      <a:buSzPct val="100000"/>
      <a:buFont typeface="Times New Roman" pitchFamily="16" charset="0"/>
      <a:defRPr kern="1200">
        <a:solidFill>
          <a:schemeClr val="bg1"/>
        </a:solidFill>
        <a:latin typeface="Arial" charset="0"/>
        <a:ea typeface="SimSun" charset="-122"/>
        <a:cs typeface="+mn-cs"/>
      </a:defRPr>
    </a:lvl4pPr>
    <a:lvl5pPr marL="2056973" indent="-228552" algn="l" defTabSz="449170" rtl="0" fontAlgn="base" hangingPunct="0">
      <a:lnSpc>
        <a:spcPct val="93000"/>
      </a:lnSpc>
      <a:spcBef>
        <a:spcPct val="0"/>
      </a:spcBef>
      <a:spcAft>
        <a:spcPct val="0"/>
      </a:spcAft>
      <a:buClr>
        <a:srgbClr val="000000"/>
      </a:buClr>
      <a:buSzPct val="100000"/>
      <a:buFont typeface="Times New Roman" pitchFamily="16" charset="0"/>
      <a:defRPr kern="1200">
        <a:solidFill>
          <a:schemeClr val="bg1"/>
        </a:solidFill>
        <a:latin typeface="Arial" charset="0"/>
        <a:ea typeface="SimSun" charset="-122"/>
        <a:cs typeface="+mn-cs"/>
      </a:defRPr>
    </a:lvl5pPr>
    <a:lvl6pPr marL="2285526" algn="l" defTabSz="914210" rtl="0" eaLnBrk="1" latinLnBrk="0" hangingPunct="1">
      <a:defRPr kern="1200">
        <a:solidFill>
          <a:schemeClr val="bg1"/>
        </a:solidFill>
        <a:latin typeface="Arial" charset="0"/>
        <a:ea typeface="SimSun" charset="-122"/>
        <a:cs typeface="+mn-cs"/>
      </a:defRPr>
    </a:lvl6pPr>
    <a:lvl7pPr marL="2742632" algn="l" defTabSz="914210" rtl="0" eaLnBrk="1" latinLnBrk="0" hangingPunct="1">
      <a:defRPr kern="1200">
        <a:solidFill>
          <a:schemeClr val="bg1"/>
        </a:solidFill>
        <a:latin typeface="Arial" charset="0"/>
        <a:ea typeface="SimSun" charset="-122"/>
        <a:cs typeface="+mn-cs"/>
      </a:defRPr>
    </a:lvl7pPr>
    <a:lvl8pPr marL="3199737" algn="l" defTabSz="914210" rtl="0" eaLnBrk="1" latinLnBrk="0" hangingPunct="1">
      <a:defRPr kern="1200">
        <a:solidFill>
          <a:schemeClr val="bg1"/>
        </a:solidFill>
        <a:latin typeface="Arial" charset="0"/>
        <a:ea typeface="SimSun" charset="-122"/>
        <a:cs typeface="+mn-cs"/>
      </a:defRPr>
    </a:lvl8pPr>
    <a:lvl9pPr marL="3656842" algn="l" defTabSz="914210" rtl="0" eaLnBrk="1" latinLnBrk="0" hangingPunct="1">
      <a:defRPr kern="1200">
        <a:solidFill>
          <a:schemeClr val="bg1"/>
        </a:solidFill>
        <a:latin typeface="Arial" charset="0"/>
        <a:ea typeface="SimSun"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42" autoAdjust="0"/>
    <p:restoredTop sz="94643" autoAdjust="0"/>
  </p:normalViewPr>
  <p:slideViewPr>
    <p:cSldViewPr>
      <p:cViewPr>
        <p:scale>
          <a:sx n="70" d="100"/>
          <a:sy n="70" d="100"/>
        </p:scale>
        <p:origin x="-552" y="-173"/>
      </p:cViewPr>
      <p:guideLst>
        <p:guide orient="horz" pos="2161"/>
        <p:guide pos="2880"/>
      </p:guideLst>
    </p:cSldViewPr>
  </p:slideViewPr>
  <p:outlineViewPr>
    <p:cViewPr varScale="1">
      <p:scale>
        <a:sx n="170" d="200"/>
        <a:sy n="170" d="200"/>
      </p:scale>
      <p:origin x="-780" y="-84"/>
    </p:cViewPr>
  </p:outlineViewPr>
  <p:notesTextViewPr>
    <p:cViewPr>
      <p:scale>
        <a:sx n="100" d="100"/>
        <a:sy n="100" d="100"/>
      </p:scale>
      <p:origin x="0" y="0"/>
    </p:cViewPr>
  </p:notesTextViewPr>
  <p:sorterViewPr>
    <p:cViewPr>
      <p:scale>
        <a:sx n="66" d="100"/>
        <a:sy n="66" d="100"/>
      </p:scale>
      <p:origin x="0" y="3010"/>
    </p:cViewPr>
  </p:sorterViewPr>
  <p:notesViewPr>
    <p:cSldViewPr>
      <p:cViewPr varScale="1">
        <p:scale>
          <a:sx n="59" d="100"/>
          <a:sy n="59" d="100"/>
        </p:scale>
        <p:origin x="-1752" y="-72"/>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6" Type="http://schemas.openxmlformats.org/officeDocument/2006/relationships/slide" Target="slides/slide68.xml"/><Relationship Id="rId7" Type="http://schemas.openxmlformats.org/officeDocument/2006/relationships/slideMaster" Target="slideMasters/slideMaster7.xml"/><Relationship Id="rId71" Type="http://schemas.openxmlformats.org/officeDocument/2006/relationships/slide" Target="slides/slide63.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3.xml"/><Relationship Id="rId82"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AutoShape 1"/>
          <p:cNvSpPr>
            <a:spLocks noChangeArrowheads="1"/>
          </p:cNvSpPr>
          <p:nvPr/>
        </p:nvSpPr>
        <p:spPr bwMode="auto">
          <a:xfrm>
            <a:off x="0" y="0"/>
            <a:ext cx="7559675" cy="10691813"/>
          </a:xfrm>
          <a:prstGeom prst="roundRect">
            <a:avLst>
              <a:gd name="adj" fmla="val 19"/>
            </a:avLst>
          </a:prstGeom>
          <a:solidFill>
            <a:srgbClr val="FFFFFF"/>
          </a:solidFill>
          <a:ln w="9360">
            <a:noFill/>
            <a:miter lim="800000"/>
            <a:headEnd/>
            <a:tailEnd/>
          </a:ln>
          <a:effectLst/>
        </p:spPr>
        <p:txBody>
          <a:bodyPr wrap="none" anchor="ctr"/>
          <a:lstStyle/>
          <a:p>
            <a:endParaRPr lang="it-IT"/>
          </a:p>
        </p:txBody>
      </p:sp>
      <p:sp>
        <p:nvSpPr>
          <p:cNvPr id="18434" name="AutoShape 2"/>
          <p:cNvSpPr>
            <a:spLocks noChangeArrowheads="1"/>
          </p:cNvSpPr>
          <p:nvPr/>
        </p:nvSpPr>
        <p:spPr bwMode="auto">
          <a:xfrm>
            <a:off x="0" y="0"/>
            <a:ext cx="7559675" cy="10691813"/>
          </a:xfrm>
          <a:prstGeom prst="roundRect">
            <a:avLst>
              <a:gd name="adj" fmla="val 19"/>
            </a:avLst>
          </a:prstGeom>
          <a:solidFill>
            <a:srgbClr val="FFFFFF"/>
          </a:solidFill>
          <a:ln w="9525">
            <a:noFill/>
            <a:round/>
            <a:headEnd/>
            <a:tailEnd/>
          </a:ln>
          <a:effectLst/>
        </p:spPr>
        <p:txBody>
          <a:bodyPr wrap="none" anchor="ctr"/>
          <a:lstStyle/>
          <a:p>
            <a:endParaRPr lang="it-IT"/>
          </a:p>
        </p:txBody>
      </p:sp>
      <p:sp>
        <p:nvSpPr>
          <p:cNvPr id="18435" name="AutoShape 3"/>
          <p:cNvSpPr>
            <a:spLocks noChangeArrowheads="1"/>
          </p:cNvSpPr>
          <p:nvPr/>
        </p:nvSpPr>
        <p:spPr bwMode="auto">
          <a:xfrm>
            <a:off x="0" y="0"/>
            <a:ext cx="7559675" cy="10691813"/>
          </a:xfrm>
          <a:prstGeom prst="roundRect">
            <a:avLst>
              <a:gd name="adj" fmla="val 19"/>
            </a:avLst>
          </a:prstGeom>
          <a:solidFill>
            <a:srgbClr val="FFFFFF"/>
          </a:solidFill>
          <a:ln w="9525">
            <a:noFill/>
            <a:round/>
            <a:headEnd/>
            <a:tailEnd/>
          </a:ln>
          <a:effectLst/>
        </p:spPr>
        <p:txBody>
          <a:bodyPr wrap="none" anchor="ctr"/>
          <a:lstStyle/>
          <a:p>
            <a:endParaRPr lang="it-IT"/>
          </a:p>
        </p:txBody>
      </p:sp>
      <p:sp>
        <p:nvSpPr>
          <p:cNvPr id="18436" name="AutoShape 4"/>
          <p:cNvSpPr>
            <a:spLocks noChangeArrowheads="1"/>
          </p:cNvSpPr>
          <p:nvPr/>
        </p:nvSpPr>
        <p:spPr bwMode="auto">
          <a:xfrm>
            <a:off x="0" y="0"/>
            <a:ext cx="7559675" cy="10691813"/>
          </a:xfrm>
          <a:prstGeom prst="roundRect">
            <a:avLst>
              <a:gd name="adj" fmla="val 19"/>
            </a:avLst>
          </a:prstGeom>
          <a:solidFill>
            <a:srgbClr val="FFFFFF"/>
          </a:solidFill>
          <a:ln w="9525">
            <a:noFill/>
            <a:round/>
            <a:headEnd/>
            <a:tailEnd/>
          </a:ln>
          <a:effectLst/>
        </p:spPr>
        <p:txBody>
          <a:bodyPr wrap="none" anchor="ctr"/>
          <a:lstStyle/>
          <a:p>
            <a:endParaRPr lang="it-IT"/>
          </a:p>
        </p:txBody>
      </p:sp>
      <p:sp>
        <p:nvSpPr>
          <p:cNvPr id="18437" name="AutoShape 5"/>
          <p:cNvSpPr>
            <a:spLocks noChangeArrowheads="1"/>
          </p:cNvSpPr>
          <p:nvPr/>
        </p:nvSpPr>
        <p:spPr bwMode="auto">
          <a:xfrm>
            <a:off x="0" y="0"/>
            <a:ext cx="7559675" cy="10691813"/>
          </a:xfrm>
          <a:prstGeom prst="roundRect">
            <a:avLst>
              <a:gd name="adj" fmla="val 19"/>
            </a:avLst>
          </a:prstGeom>
          <a:solidFill>
            <a:srgbClr val="FFFFFF"/>
          </a:solidFill>
          <a:ln w="9525">
            <a:noFill/>
            <a:round/>
            <a:headEnd/>
            <a:tailEnd/>
          </a:ln>
          <a:effectLst/>
        </p:spPr>
        <p:txBody>
          <a:bodyPr wrap="none" anchor="ctr"/>
          <a:lstStyle/>
          <a:p>
            <a:endParaRPr lang="it-IT"/>
          </a:p>
        </p:txBody>
      </p:sp>
      <p:sp>
        <p:nvSpPr>
          <p:cNvPr id="18438" name="AutoShape 6"/>
          <p:cNvSpPr>
            <a:spLocks noChangeArrowheads="1"/>
          </p:cNvSpPr>
          <p:nvPr/>
        </p:nvSpPr>
        <p:spPr bwMode="auto">
          <a:xfrm>
            <a:off x="0" y="0"/>
            <a:ext cx="7559675" cy="10691813"/>
          </a:xfrm>
          <a:prstGeom prst="roundRect">
            <a:avLst>
              <a:gd name="adj" fmla="val 19"/>
            </a:avLst>
          </a:prstGeom>
          <a:solidFill>
            <a:srgbClr val="FFFFFF"/>
          </a:solidFill>
          <a:ln w="9525">
            <a:noFill/>
            <a:round/>
            <a:headEnd/>
            <a:tailEnd/>
          </a:ln>
          <a:effectLst/>
        </p:spPr>
        <p:txBody>
          <a:bodyPr wrap="none" anchor="ctr"/>
          <a:lstStyle/>
          <a:p>
            <a:endParaRPr lang="it-IT"/>
          </a:p>
        </p:txBody>
      </p:sp>
      <p:sp>
        <p:nvSpPr>
          <p:cNvPr id="18439" name="Rectangle 7"/>
          <p:cNvSpPr>
            <a:spLocks noGrp="1" noRot="1" noChangeAspect="1" noChangeArrowheads="1"/>
          </p:cNvSpPr>
          <p:nvPr>
            <p:ph type="sldImg"/>
          </p:nvPr>
        </p:nvSpPr>
        <p:spPr bwMode="auto">
          <a:xfrm>
            <a:off x="1108075" y="812800"/>
            <a:ext cx="5330825" cy="3997325"/>
          </a:xfrm>
          <a:prstGeom prst="rect">
            <a:avLst/>
          </a:prstGeom>
          <a:noFill/>
          <a:ln w="9525">
            <a:noFill/>
            <a:round/>
            <a:headEnd/>
            <a:tailEnd/>
          </a:ln>
          <a:effectLst/>
        </p:spPr>
      </p:sp>
      <p:sp>
        <p:nvSpPr>
          <p:cNvPr id="18440" name="Rectangle 8"/>
          <p:cNvSpPr>
            <a:spLocks noGrp="1" noChangeArrowheads="1"/>
          </p:cNvSpPr>
          <p:nvPr>
            <p:ph type="body"/>
          </p:nvPr>
        </p:nvSpPr>
        <p:spPr bwMode="auto">
          <a:xfrm>
            <a:off x="755650" y="5078413"/>
            <a:ext cx="6037263" cy="480060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it-IT" smtClean="0"/>
          </a:p>
        </p:txBody>
      </p:sp>
      <p:sp>
        <p:nvSpPr>
          <p:cNvPr id="18441" name="Rectangle 9"/>
          <p:cNvSpPr>
            <a:spLocks noGrp="1" noChangeArrowheads="1"/>
          </p:cNvSpPr>
          <p:nvPr>
            <p:ph type="hdr"/>
          </p:nvPr>
        </p:nvSpPr>
        <p:spPr bwMode="auto">
          <a:xfrm>
            <a:off x="0" y="0"/>
            <a:ext cx="3270250" cy="523875"/>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Times New Roman" pitchFamily="16" charset="0"/>
              </a:defRPr>
            </a:lvl1pPr>
          </a:lstStyle>
          <a:p>
            <a:endParaRPr lang="it-IT"/>
          </a:p>
        </p:txBody>
      </p:sp>
      <p:sp>
        <p:nvSpPr>
          <p:cNvPr id="18442" name="Rectangle 10"/>
          <p:cNvSpPr>
            <a:spLocks noGrp="1" noChangeArrowheads="1"/>
          </p:cNvSpPr>
          <p:nvPr>
            <p:ph type="dt"/>
          </p:nvPr>
        </p:nvSpPr>
        <p:spPr bwMode="auto">
          <a:xfrm>
            <a:off x="4278313" y="0"/>
            <a:ext cx="3270250" cy="523875"/>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Times New Roman" pitchFamily="16" charset="0"/>
              </a:defRPr>
            </a:lvl1pPr>
          </a:lstStyle>
          <a:p>
            <a:endParaRPr lang="it-IT"/>
          </a:p>
        </p:txBody>
      </p:sp>
      <p:sp>
        <p:nvSpPr>
          <p:cNvPr id="18443" name="Rectangle 11"/>
          <p:cNvSpPr>
            <a:spLocks noGrp="1" noChangeArrowheads="1"/>
          </p:cNvSpPr>
          <p:nvPr>
            <p:ph type="ftr"/>
          </p:nvPr>
        </p:nvSpPr>
        <p:spPr bwMode="auto">
          <a:xfrm>
            <a:off x="0" y="10155238"/>
            <a:ext cx="3270250" cy="523875"/>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Times New Roman" pitchFamily="16" charset="0"/>
              </a:defRPr>
            </a:lvl1pPr>
          </a:lstStyle>
          <a:p>
            <a:endParaRPr lang="it-IT"/>
          </a:p>
        </p:txBody>
      </p:sp>
      <p:sp>
        <p:nvSpPr>
          <p:cNvPr id="18444" name="Rectangle 12"/>
          <p:cNvSpPr>
            <a:spLocks noGrp="1" noChangeArrowheads="1"/>
          </p:cNvSpPr>
          <p:nvPr>
            <p:ph type="sldNum"/>
          </p:nvPr>
        </p:nvSpPr>
        <p:spPr bwMode="auto">
          <a:xfrm>
            <a:off x="4278313" y="10155238"/>
            <a:ext cx="3270250" cy="523875"/>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lgn="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Times New Roman" pitchFamily="16" charset="0"/>
              </a:defRPr>
            </a:lvl1pPr>
          </a:lstStyle>
          <a:p>
            <a:fld id="{1AC3BABD-57A7-43C9-A74F-04BCBF4C168B}" type="slidenum">
              <a:rPr lang="it-IT"/>
              <a:pPr/>
              <a:t>‹#›</a:t>
            </a:fld>
            <a:endParaRPr lang="it-IT"/>
          </a:p>
        </p:txBody>
      </p:sp>
    </p:spTree>
  </p:cSld>
  <p:clrMap bg1="lt1" tx1="dk1" bg2="lt2" tx2="dk2" accent1="accent1" accent2="accent2" accent3="accent3" accent4="accent4" accent5="accent5" accent6="accent6" hlink="hlink" folHlink="folHlink"/>
  <p:notesStyle>
    <a:lvl1pPr algn="l" defTabSz="449170"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1pPr>
    <a:lvl2pPr marL="742796" indent="-285692" algn="l" defTabSz="449170"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2pPr>
    <a:lvl3pPr marL="1142762" indent="-228552" algn="l" defTabSz="449170"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3pPr>
    <a:lvl4pPr marL="1599868" indent="-228552" algn="l" defTabSz="449170"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4pPr>
    <a:lvl5pPr marL="2056973" indent="-228552" algn="l" defTabSz="449170"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5pPr>
    <a:lvl6pPr marL="2285526" algn="l" defTabSz="914210" rtl="0" eaLnBrk="1" latinLnBrk="0" hangingPunct="1">
      <a:defRPr sz="1200" kern="1200">
        <a:solidFill>
          <a:schemeClr val="tx1"/>
        </a:solidFill>
        <a:latin typeface="+mn-lt"/>
        <a:ea typeface="+mn-ea"/>
        <a:cs typeface="+mn-cs"/>
      </a:defRPr>
    </a:lvl6pPr>
    <a:lvl7pPr marL="2742632" algn="l" defTabSz="914210" rtl="0" eaLnBrk="1" latinLnBrk="0" hangingPunct="1">
      <a:defRPr sz="1200" kern="1200">
        <a:solidFill>
          <a:schemeClr val="tx1"/>
        </a:solidFill>
        <a:latin typeface="+mn-lt"/>
        <a:ea typeface="+mn-ea"/>
        <a:cs typeface="+mn-cs"/>
      </a:defRPr>
    </a:lvl7pPr>
    <a:lvl8pPr marL="3199737" algn="l" defTabSz="914210" rtl="0" eaLnBrk="1" latinLnBrk="0" hangingPunct="1">
      <a:defRPr sz="1200" kern="1200">
        <a:solidFill>
          <a:schemeClr val="tx1"/>
        </a:solidFill>
        <a:latin typeface="+mn-lt"/>
        <a:ea typeface="+mn-ea"/>
        <a:cs typeface="+mn-cs"/>
      </a:defRPr>
    </a:lvl8pPr>
    <a:lvl9pPr marL="3656842" algn="l" defTabSz="91421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12"/>
          <p:cNvSpPr>
            <a:spLocks noGrp="1" noChangeArrowheads="1"/>
          </p:cNvSpPr>
          <p:nvPr>
            <p:ph type="sldNum"/>
          </p:nvPr>
        </p:nvSpPr>
        <p:spPr>
          <a:ln/>
        </p:spPr>
        <p:txBody>
          <a:bodyPr/>
          <a:lstStyle/>
          <a:p>
            <a:fld id="{5C0A8A24-B0C5-453F-84C6-F3C454B9E5F3}" type="slidenum">
              <a:rPr lang="it-IT"/>
              <a:pPr/>
              <a:t>1</a:t>
            </a:fld>
            <a:endParaRPr lang="it-IT"/>
          </a:p>
        </p:txBody>
      </p:sp>
      <p:sp>
        <p:nvSpPr>
          <p:cNvPr id="73729" name="Text Box 1"/>
          <p:cNvSpPr txBox="1">
            <a:spLocks noChangeArrowheads="1"/>
          </p:cNvSpPr>
          <p:nvPr/>
        </p:nvSpPr>
        <p:spPr bwMode="auto">
          <a:xfrm>
            <a:off x="0" y="0"/>
            <a:ext cx="1588" cy="1588"/>
          </a:xfrm>
          <a:prstGeom prst="rect">
            <a:avLst/>
          </a:prstGeom>
          <a:noFill/>
          <a:ln w="9525">
            <a:noFill/>
            <a:round/>
            <a:headEnd/>
            <a:tailEnd/>
          </a:ln>
          <a:effectLst/>
        </p:spPr>
        <p:txBody>
          <a:bodyPr tIns="9144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5C6A204C-515D-4ACE-A2A7-5E659652D0D6}" type="slidenum">
              <a:rPr lang="it-IT" sz="1400">
                <a:solidFill>
                  <a:srgbClr val="000000"/>
                </a:solidFill>
              </a:rPr>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a:t>
            </a:fld>
            <a:endParaRPr lang="it-IT" sz="1400">
              <a:solidFill>
                <a:srgbClr val="000000"/>
              </a:solidFill>
            </a:endParaRPr>
          </a:p>
        </p:txBody>
      </p:sp>
      <p:sp>
        <p:nvSpPr>
          <p:cNvPr id="73730" name="Rectangle 2"/>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p:spPr>
      </p:sp>
      <p:sp>
        <p:nvSpPr>
          <p:cNvPr id="73731" name="Rectangle 3"/>
          <p:cNvSpPr txBox="1">
            <a:spLocks noGrp="1" noChangeArrowheads="1"/>
          </p:cNvSpPr>
          <p:nvPr>
            <p:ph type="body" idx="1"/>
          </p:nvPr>
        </p:nvSpPr>
        <p:spPr bwMode="auto">
          <a:xfrm>
            <a:off x="755650" y="5078413"/>
            <a:ext cx="6048375" cy="4811712"/>
          </a:xfrm>
          <a:prstGeom prst="rect">
            <a:avLst/>
          </a:prstGeom>
          <a:noFill/>
          <a:ln>
            <a:round/>
            <a:headEnd/>
            <a:tailEnd/>
          </a:ln>
        </p:spPr>
        <p:txBody>
          <a:bodyPr wrap="none" anchor="ctr"/>
          <a:lstStyle/>
          <a:p>
            <a:pPr eaLnBrk="1">
              <a:spcBef>
                <a:spcPct val="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2000">
              <a:latin typeface="Arial" charset="0"/>
              <a:ea typeface="SimSun"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12"/>
          <p:cNvSpPr>
            <a:spLocks noGrp="1" noChangeArrowheads="1"/>
          </p:cNvSpPr>
          <p:nvPr>
            <p:ph type="sldNum"/>
          </p:nvPr>
        </p:nvSpPr>
        <p:spPr>
          <a:ln/>
        </p:spPr>
        <p:txBody>
          <a:bodyPr/>
          <a:lstStyle/>
          <a:p>
            <a:fld id="{DBE1D4B6-835B-47B3-9DCB-C71E594812F4}" type="slidenum">
              <a:rPr lang="it-IT"/>
              <a:pPr/>
              <a:t>12</a:t>
            </a:fld>
            <a:endParaRPr lang="it-IT"/>
          </a:p>
        </p:txBody>
      </p:sp>
      <p:sp>
        <p:nvSpPr>
          <p:cNvPr id="80897" name="Text Box 1"/>
          <p:cNvSpPr txBox="1">
            <a:spLocks noChangeArrowheads="1"/>
          </p:cNvSpPr>
          <p:nvPr/>
        </p:nvSpPr>
        <p:spPr bwMode="auto">
          <a:xfrm>
            <a:off x="0" y="0"/>
            <a:ext cx="1588" cy="1588"/>
          </a:xfrm>
          <a:prstGeom prst="rect">
            <a:avLst/>
          </a:prstGeom>
          <a:noFill/>
          <a:ln w="9525">
            <a:noFill/>
            <a:round/>
            <a:headEnd/>
            <a:tailEnd/>
          </a:ln>
          <a:effectLst/>
        </p:spPr>
        <p:txBody>
          <a:bodyPr tIns="9144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4DD2B1BB-7212-4ECD-967F-50764A5C7A9B}" type="slidenum">
              <a:rPr lang="it-IT" sz="1400">
                <a:solidFill>
                  <a:srgbClr val="000000"/>
                </a:solidFill>
              </a:rPr>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12</a:t>
            </a:fld>
            <a:endParaRPr lang="it-IT" sz="1400">
              <a:solidFill>
                <a:srgbClr val="000000"/>
              </a:solidFill>
            </a:endParaRPr>
          </a:p>
        </p:txBody>
      </p:sp>
      <p:sp>
        <p:nvSpPr>
          <p:cNvPr id="80898" name="Rectangle 2"/>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p:spPr>
      </p:sp>
      <p:sp>
        <p:nvSpPr>
          <p:cNvPr id="80899" name="Rectangle 3"/>
          <p:cNvSpPr txBox="1">
            <a:spLocks noGrp="1" noChangeArrowheads="1"/>
          </p:cNvSpPr>
          <p:nvPr>
            <p:ph type="body" idx="1"/>
          </p:nvPr>
        </p:nvSpPr>
        <p:spPr bwMode="auto">
          <a:xfrm>
            <a:off x="755650" y="5078413"/>
            <a:ext cx="6048375" cy="4721225"/>
          </a:xfrm>
          <a:prstGeom prst="rect">
            <a:avLst/>
          </a:prstGeom>
          <a:noFill/>
          <a:ln>
            <a:round/>
            <a:headEnd/>
            <a:tailEnd/>
          </a:ln>
        </p:spPr>
        <p:txBody>
          <a:bodyPr wrap="none" anchor="ctr"/>
          <a:lstStyle/>
          <a:p>
            <a:pPr eaLnBrk="1">
              <a:spcBef>
                <a:spcPct val="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2000">
              <a:latin typeface="Arial" charset="0"/>
              <a:ea typeface="SimSun"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12"/>
          <p:cNvSpPr>
            <a:spLocks noGrp="1" noChangeArrowheads="1"/>
          </p:cNvSpPr>
          <p:nvPr>
            <p:ph type="sldNum"/>
          </p:nvPr>
        </p:nvSpPr>
        <p:spPr>
          <a:ln/>
        </p:spPr>
        <p:txBody>
          <a:bodyPr/>
          <a:lstStyle/>
          <a:p>
            <a:fld id="{0D6EF7B6-08DD-49BB-8CF0-4796561667FA}" type="slidenum">
              <a:rPr lang="it-IT"/>
              <a:pPr/>
              <a:t>13</a:t>
            </a:fld>
            <a:endParaRPr lang="it-IT"/>
          </a:p>
        </p:txBody>
      </p:sp>
      <p:sp>
        <p:nvSpPr>
          <p:cNvPr id="82945" name="Text Box 1"/>
          <p:cNvSpPr txBox="1">
            <a:spLocks noChangeArrowheads="1"/>
          </p:cNvSpPr>
          <p:nvPr/>
        </p:nvSpPr>
        <p:spPr bwMode="auto">
          <a:xfrm>
            <a:off x="0" y="0"/>
            <a:ext cx="1588" cy="1588"/>
          </a:xfrm>
          <a:prstGeom prst="rect">
            <a:avLst/>
          </a:prstGeom>
          <a:noFill/>
          <a:ln w="9525">
            <a:noFill/>
            <a:round/>
            <a:headEnd/>
            <a:tailEnd/>
          </a:ln>
          <a:effectLst/>
        </p:spPr>
        <p:txBody>
          <a:bodyPr tIns="9144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B1475AFB-D1D9-4FF9-B557-D2EF5A9A92FD}" type="slidenum">
              <a:rPr lang="it-IT" sz="1400">
                <a:solidFill>
                  <a:srgbClr val="000000"/>
                </a:solidFill>
              </a:rPr>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13</a:t>
            </a:fld>
            <a:endParaRPr lang="it-IT" sz="1400">
              <a:solidFill>
                <a:srgbClr val="000000"/>
              </a:solidFill>
            </a:endParaRPr>
          </a:p>
        </p:txBody>
      </p:sp>
      <p:sp>
        <p:nvSpPr>
          <p:cNvPr id="82946" name="Rectangle 2"/>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p:spPr>
      </p:sp>
      <p:sp>
        <p:nvSpPr>
          <p:cNvPr id="82947" name="Rectangle 3"/>
          <p:cNvSpPr txBox="1">
            <a:spLocks noGrp="1" noChangeArrowheads="1"/>
          </p:cNvSpPr>
          <p:nvPr>
            <p:ph type="body" idx="1"/>
          </p:nvPr>
        </p:nvSpPr>
        <p:spPr bwMode="auto">
          <a:xfrm>
            <a:off x="755650" y="5078413"/>
            <a:ext cx="6048375" cy="4721225"/>
          </a:xfrm>
          <a:prstGeom prst="rect">
            <a:avLst/>
          </a:prstGeom>
          <a:noFill/>
          <a:ln>
            <a:round/>
            <a:headEnd/>
            <a:tailEnd/>
          </a:ln>
        </p:spPr>
        <p:txBody>
          <a:bodyPr wrap="none" anchor="ctr"/>
          <a:lstStyle/>
          <a:p>
            <a:pPr eaLnBrk="1">
              <a:spcBef>
                <a:spcPct val="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2000">
              <a:latin typeface="Arial" charset="0"/>
              <a:ea typeface="SimSun" charset="-12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12"/>
          <p:cNvSpPr>
            <a:spLocks noGrp="1" noChangeArrowheads="1"/>
          </p:cNvSpPr>
          <p:nvPr>
            <p:ph type="sldNum"/>
          </p:nvPr>
        </p:nvSpPr>
        <p:spPr>
          <a:ln/>
        </p:spPr>
        <p:txBody>
          <a:bodyPr/>
          <a:lstStyle/>
          <a:p>
            <a:fld id="{4BD292C8-BC60-445D-A042-CE2E23B8DC25}" type="slidenum">
              <a:rPr lang="it-IT"/>
              <a:pPr/>
              <a:t>16</a:t>
            </a:fld>
            <a:endParaRPr lang="it-IT"/>
          </a:p>
        </p:txBody>
      </p:sp>
      <p:sp>
        <p:nvSpPr>
          <p:cNvPr id="81921" name="Text Box 1"/>
          <p:cNvSpPr txBox="1">
            <a:spLocks noChangeArrowheads="1"/>
          </p:cNvSpPr>
          <p:nvPr/>
        </p:nvSpPr>
        <p:spPr bwMode="auto">
          <a:xfrm>
            <a:off x="0" y="0"/>
            <a:ext cx="1588" cy="1588"/>
          </a:xfrm>
          <a:prstGeom prst="rect">
            <a:avLst/>
          </a:prstGeom>
          <a:noFill/>
          <a:ln w="9525">
            <a:noFill/>
            <a:round/>
            <a:headEnd/>
            <a:tailEnd/>
          </a:ln>
          <a:effectLst/>
        </p:spPr>
        <p:txBody>
          <a:bodyPr tIns="9144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90420AA0-97CE-48C1-90A6-62F930C34437}" type="slidenum">
              <a:rPr lang="it-IT" sz="1400">
                <a:solidFill>
                  <a:srgbClr val="000000"/>
                </a:solidFill>
              </a:rPr>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16</a:t>
            </a:fld>
            <a:endParaRPr lang="it-IT" sz="1400">
              <a:solidFill>
                <a:srgbClr val="000000"/>
              </a:solidFill>
            </a:endParaRPr>
          </a:p>
        </p:txBody>
      </p:sp>
      <p:sp>
        <p:nvSpPr>
          <p:cNvPr id="81922" name="Rectangle 2"/>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p:spPr>
      </p:sp>
      <p:sp>
        <p:nvSpPr>
          <p:cNvPr id="81923" name="Rectangle 3"/>
          <p:cNvSpPr txBox="1">
            <a:spLocks noGrp="1" noChangeArrowheads="1"/>
          </p:cNvSpPr>
          <p:nvPr>
            <p:ph type="body" idx="1"/>
          </p:nvPr>
        </p:nvSpPr>
        <p:spPr bwMode="auto">
          <a:xfrm>
            <a:off x="755650" y="5078413"/>
            <a:ext cx="6048375" cy="4721225"/>
          </a:xfrm>
          <a:prstGeom prst="rect">
            <a:avLst/>
          </a:prstGeom>
          <a:noFill/>
          <a:ln>
            <a:round/>
            <a:headEnd/>
            <a:tailEnd/>
          </a:ln>
        </p:spPr>
        <p:txBody>
          <a:bodyPr wrap="none" anchor="ctr"/>
          <a:lstStyle/>
          <a:p>
            <a:pPr eaLnBrk="1">
              <a:spcBef>
                <a:spcPct val="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2000">
              <a:latin typeface="Arial" charset="0"/>
              <a:ea typeface="SimSun" charset="-122"/>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12"/>
          <p:cNvSpPr>
            <a:spLocks noGrp="1" noChangeArrowheads="1"/>
          </p:cNvSpPr>
          <p:nvPr>
            <p:ph type="sldNum"/>
          </p:nvPr>
        </p:nvSpPr>
        <p:spPr>
          <a:ln/>
        </p:spPr>
        <p:txBody>
          <a:bodyPr/>
          <a:lstStyle/>
          <a:p>
            <a:fld id="{7C917217-4651-4DC8-9394-1528BC013D88}" type="slidenum">
              <a:rPr lang="it-IT"/>
              <a:pPr/>
              <a:t>17</a:t>
            </a:fld>
            <a:endParaRPr lang="it-IT"/>
          </a:p>
        </p:txBody>
      </p:sp>
      <p:sp>
        <p:nvSpPr>
          <p:cNvPr id="83969" name="Text Box 1"/>
          <p:cNvSpPr txBox="1">
            <a:spLocks noChangeArrowheads="1"/>
          </p:cNvSpPr>
          <p:nvPr/>
        </p:nvSpPr>
        <p:spPr bwMode="auto">
          <a:xfrm>
            <a:off x="0" y="0"/>
            <a:ext cx="1588" cy="1588"/>
          </a:xfrm>
          <a:prstGeom prst="rect">
            <a:avLst/>
          </a:prstGeom>
          <a:noFill/>
          <a:ln w="9525">
            <a:noFill/>
            <a:round/>
            <a:headEnd/>
            <a:tailEnd/>
          </a:ln>
          <a:effectLst/>
        </p:spPr>
        <p:txBody>
          <a:bodyPr tIns="9144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B3AAAC60-5B7F-4F1D-9DD8-190075D97678}" type="slidenum">
              <a:rPr lang="it-IT" sz="1400">
                <a:solidFill>
                  <a:srgbClr val="000000"/>
                </a:solidFill>
              </a:rPr>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17</a:t>
            </a:fld>
            <a:endParaRPr lang="it-IT" sz="1400">
              <a:solidFill>
                <a:srgbClr val="000000"/>
              </a:solidFill>
            </a:endParaRPr>
          </a:p>
        </p:txBody>
      </p:sp>
      <p:sp>
        <p:nvSpPr>
          <p:cNvPr id="83970" name="Rectangle 2"/>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p:spPr>
      </p:sp>
      <p:sp>
        <p:nvSpPr>
          <p:cNvPr id="83971" name="Rectangle 3"/>
          <p:cNvSpPr txBox="1">
            <a:spLocks noGrp="1" noChangeArrowheads="1"/>
          </p:cNvSpPr>
          <p:nvPr>
            <p:ph type="body" idx="1"/>
          </p:nvPr>
        </p:nvSpPr>
        <p:spPr bwMode="auto">
          <a:xfrm>
            <a:off x="755650" y="5078413"/>
            <a:ext cx="6048375" cy="4721225"/>
          </a:xfrm>
          <a:prstGeom prst="rect">
            <a:avLst/>
          </a:prstGeom>
          <a:noFill/>
          <a:ln>
            <a:round/>
            <a:headEnd/>
            <a:tailEnd/>
          </a:ln>
        </p:spPr>
        <p:txBody>
          <a:bodyPr wrap="none" anchor="ctr"/>
          <a:lstStyle/>
          <a:p>
            <a:pPr eaLnBrk="1">
              <a:spcBef>
                <a:spcPct val="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2000">
              <a:latin typeface="Arial" charset="0"/>
              <a:ea typeface="SimSun" charset="-122"/>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12"/>
          <p:cNvSpPr>
            <a:spLocks noGrp="1" noChangeArrowheads="1"/>
          </p:cNvSpPr>
          <p:nvPr>
            <p:ph type="sldNum"/>
          </p:nvPr>
        </p:nvSpPr>
        <p:spPr>
          <a:ln/>
        </p:spPr>
        <p:txBody>
          <a:bodyPr/>
          <a:lstStyle/>
          <a:p>
            <a:fld id="{3522D752-EE50-4A3F-9246-9881E8534692}" type="slidenum">
              <a:rPr lang="it-IT"/>
              <a:pPr/>
              <a:t>19</a:t>
            </a:fld>
            <a:endParaRPr lang="it-IT"/>
          </a:p>
        </p:txBody>
      </p:sp>
      <p:sp>
        <p:nvSpPr>
          <p:cNvPr id="84993" name="Text Box 1"/>
          <p:cNvSpPr txBox="1">
            <a:spLocks noChangeArrowheads="1"/>
          </p:cNvSpPr>
          <p:nvPr/>
        </p:nvSpPr>
        <p:spPr bwMode="auto">
          <a:xfrm>
            <a:off x="0" y="0"/>
            <a:ext cx="1588" cy="1588"/>
          </a:xfrm>
          <a:prstGeom prst="rect">
            <a:avLst/>
          </a:prstGeom>
          <a:noFill/>
          <a:ln w="9525">
            <a:noFill/>
            <a:round/>
            <a:headEnd/>
            <a:tailEnd/>
          </a:ln>
          <a:effectLst/>
        </p:spPr>
        <p:txBody>
          <a:bodyPr tIns="9144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BAB8D865-FAA1-40FA-A1BA-0B7F1247D913}" type="slidenum">
              <a:rPr lang="it-IT" sz="1400">
                <a:solidFill>
                  <a:srgbClr val="000000"/>
                </a:solidFill>
              </a:rPr>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19</a:t>
            </a:fld>
            <a:endParaRPr lang="it-IT" sz="1400">
              <a:solidFill>
                <a:srgbClr val="000000"/>
              </a:solidFill>
            </a:endParaRPr>
          </a:p>
        </p:txBody>
      </p:sp>
      <p:sp>
        <p:nvSpPr>
          <p:cNvPr id="84994" name="Rectangle 2"/>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p:spPr>
      </p:sp>
      <p:sp>
        <p:nvSpPr>
          <p:cNvPr id="84995" name="Rectangle 3"/>
          <p:cNvSpPr txBox="1">
            <a:spLocks noGrp="1" noChangeArrowheads="1"/>
          </p:cNvSpPr>
          <p:nvPr>
            <p:ph type="body" idx="1"/>
          </p:nvPr>
        </p:nvSpPr>
        <p:spPr bwMode="auto">
          <a:xfrm>
            <a:off x="755650" y="5078413"/>
            <a:ext cx="6048375" cy="4721225"/>
          </a:xfrm>
          <a:prstGeom prst="rect">
            <a:avLst/>
          </a:prstGeom>
          <a:noFill/>
          <a:ln>
            <a:round/>
            <a:headEnd/>
            <a:tailEnd/>
          </a:ln>
        </p:spPr>
        <p:txBody>
          <a:bodyPr wrap="none" anchor="ctr"/>
          <a:lstStyle/>
          <a:p>
            <a:pPr eaLnBrk="1">
              <a:spcBef>
                <a:spcPct val="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2000">
              <a:latin typeface="Arial" charset="0"/>
              <a:ea typeface="SimSun" charset="-122"/>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12"/>
          <p:cNvSpPr>
            <a:spLocks noGrp="1" noChangeArrowheads="1"/>
          </p:cNvSpPr>
          <p:nvPr>
            <p:ph type="sldNum"/>
          </p:nvPr>
        </p:nvSpPr>
        <p:spPr>
          <a:ln/>
        </p:spPr>
        <p:txBody>
          <a:bodyPr/>
          <a:lstStyle/>
          <a:p>
            <a:fld id="{54446FE3-61AA-4914-9CB1-DA8A6A6C54ED}" type="slidenum">
              <a:rPr lang="it-IT"/>
              <a:pPr/>
              <a:t>20</a:t>
            </a:fld>
            <a:endParaRPr lang="it-IT"/>
          </a:p>
        </p:txBody>
      </p:sp>
      <p:sp>
        <p:nvSpPr>
          <p:cNvPr id="88065" name="Text Box 1"/>
          <p:cNvSpPr txBox="1">
            <a:spLocks noChangeArrowheads="1"/>
          </p:cNvSpPr>
          <p:nvPr/>
        </p:nvSpPr>
        <p:spPr bwMode="auto">
          <a:xfrm>
            <a:off x="0" y="0"/>
            <a:ext cx="1588" cy="1588"/>
          </a:xfrm>
          <a:prstGeom prst="rect">
            <a:avLst/>
          </a:prstGeom>
          <a:noFill/>
          <a:ln w="9525">
            <a:noFill/>
            <a:round/>
            <a:headEnd/>
            <a:tailEnd/>
          </a:ln>
          <a:effectLst/>
        </p:spPr>
        <p:txBody>
          <a:bodyPr tIns="9144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CBEBFD02-C455-49F1-9059-0CE1F0AC34D8}" type="slidenum">
              <a:rPr lang="it-IT" sz="1400">
                <a:solidFill>
                  <a:srgbClr val="000000"/>
                </a:solidFill>
              </a:rPr>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20</a:t>
            </a:fld>
            <a:endParaRPr lang="it-IT" sz="1400">
              <a:solidFill>
                <a:srgbClr val="000000"/>
              </a:solidFill>
            </a:endParaRPr>
          </a:p>
        </p:txBody>
      </p:sp>
      <p:sp>
        <p:nvSpPr>
          <p:cNvPr id="88066" name="Rectangle 2"/>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p:spPr>
      </p:sp>
      <p:sp>
        <p:nvSpPr>
          <p:cNvPr id="88067" name="Rectangle 3"/>
          <p:cNvSpPr txBox="1">
            <a:spLocks noGrp="1" noChangeArrowheads="1"/>
          </p:cNvSpPr>
          <p:nvPr>
            <p:ph type="body" idx="1"/>
          </p:nvPr>
        </p:nvSpPr>
        <p:spPr bwMode="auto">
          <a:xfrm>
            <a:off x="755650" y="5078413"/>
            <a:ext cx="6048375" cy="4721225"/>
          </a:xfrm>
          <a:prstGeom prst="rect">
            <a:avLst/>
          </a:prstGeom>
          <a:noFill/>
          <a:ln>
            <a:round/>
            <a:headEnd/>
            <a:tailEnd/>
          </a:ln>
        </p:spPr>
        <p:txBody>
          <a:bodyPr wrap="none" anchor="ctr"/>
          <a:lstStyle/>
          <a:p>
            <a:pPr eaLnBrk="1">
              <a:spcBef>
                <a:spcPct val="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2000">
              <a:latin typeface="Arial" charset="0"/>
              <a:ea typeface="SimSun" charset="-122"/>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12"/>
          <p:cNvSpPr>
            <a:spLocks noGrp="1" noChangeArrowheads="1"/>
          </p:cNvSpPr>
          <p:nvPr>
            <p:ph type="sldNum"/>
          </p:nvPr>
        </p:nvSpPr>
        <p:spPr>
          <a:ln/>
        </p:spPr>
        <p:txBody>
          <a:bodyPr/>
          <a:lstStyle/>
          <a:p>
            <a:fld id="{D5D931A6-AFA0-4E88-82B2-7C89B5455824}" type="slidenum">
              <a:rPr lang="it-IT"/>
              <a:pPr/>
              <a:t>21</a:t>
            </a:fld>
            <a:endParaRPr lang="it-IT"/>
          </a:p>
        </p:txBody>
      </p:sp>
      <p:sp>
        <p:nvSpPr>
          <p:cNvPr id="90113" name="Text Box 1"/>
          <p:cNvSpPr txBox="1">
            <a:spLocks noChangeArrowheads="1"/>
          </p:cNvSpPr>
          <p:nvPr/>
        </p:nvSpPr>
        <p:spPr bwMode="auto">
          <a:xfrm>
            <a:off x="0" y="0"/>
            <a:ext cx="1588" cy="1588"/>
          </a:xfrm>
          <a:prstGeom prst="rect">
            <a:avLst/>
          </a:prstGeom>
          <a:noFill/>
          <a:ln w="9525">
            <a:noFill/>
            <a:round/>
            <a:headEnd/>
            <a:tailEnd/>
          </a:ln>
          <a:effectLst/>
        </p:spPr>
        <p:txBody>
          <a:bodyPr tIns="9144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6949ACCF-FF34-4B69-B803-E6AAB60864BC}" type="slidenum">
              <a:rPr lang="it-IT" sz="1400">
                <a:solidFill>
                  <a:srgbClr val="000000"/>
                </a:solidFill>
              </a:rPr>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21</a:t>
            </a:fld>
            <a:endParaRPr lang="it-IT" sz="1400">
              <a:solidFill>
                <a:srgbClr val="000000"/>
              </a:solidFill>
            </a:endParaRPr>
          </a:p>
        </p:txBody>
      </p:sp>
      <p:sp>
        <p:nvSpPr>
          <p:cNvPr id="90114" name="Rectangle 2"/>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p:spPr>
      </p:sp>
      <p:sp>
        <p:nvSpPr>
          <p:cNvPr id="90115" name="Rectangle 3"/>
          <p:cNvSpPr txBox="1">
            <a:spLocks noGrp="1" noChangeArrowheads="1"/>
          </p:cNvSpPr>
          <p:nvPr>
            <p:ph type="body" idx="1"/>
          </p:nvPr>
        </p:nvSpPr>
        <p:spPr bwMode="auto">
          <a:xfrm>
            <a:off x="755650" y="5078413"/>
            <a:ext cx="6048375" cy="4721225"/>
          </a:xfrm>
          <a:prstGeom prst="rect">
            <a:avLst/>
          </a:prstGeom>
          <a:noFill/>
          <a:ln>
            <a:round/>
            <a:headEnd/>
            <a:tailEnd/>
          </a:ln>
        </p:spPr>
        <p:txBody>
          <a:bodyPr wrap="none" anchor="ctr"/>
          <a:lstStyle/>
          <a:p>
            <a:pPr eaLnBrk="1">
              <a:spcBef>
                <a:spcPct val="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2000">
              <a:latin typeface="Arial" charset="0"/>
              <a:ea typeface="SimSun" charset="-122"/>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12"/>
          <p:cNvSpPr>
            <a:spLocks noGrp="1" noChangeArrowheads="1"/>
          </p:cNvSpPr>
          <p:nvPr>
            <p:ph type="sldNum"/>
          </p:nvPr>
        </p:nvSpPr>
        <p:spPr>
          <a:ln/>
        </p:spPr>
        <p:txBody>
          <a:bodyPr/>
          <a:lstStyle/>
          <a:p>
            <a:fld id="{A5D1F095-2638-4B82-BEAA-9478B05713BA}" type="slidenum">
              <a:rPr lang="it-IT"/>
              <a:pPr/>
              <a:t>22</a:t>
            </a:fld>
            <a:endParaRPr lang="it-IT"/>
          </a:p>
        </p:txBody>
      </p:sp>
      <p:sp>
        <p:nvSpPr>
          <p:cNvPr id="95233" name="Text Box 1"/>
          <p:cNvSpPr txBox="1">
            <a:spLocks noChangeArrowheads="1"/>
          </p:cNvSpPr>
          <p:nvPr/>
        </p:nvSpPr>
        <p:spPr bwMode="auto">
          <a:xfrm>
            <a:off x="0" y="0"/>
            <a:ext cx="1588" cy="1588"/>
          </a:xfrm>
          <a:prstGeom prst="rect">
            <a:avLst/>
          </a:prstGeom>
          <a:noFill/>
          <a:ln w="9525">
            <a:noFill/>
            <a:round/>
            <a:headEnd/>
            <a:tailEnd/>
          </a:ln>
          <a:effectLst/>
        </p:spPr>
        <p:txBody>
          <a:bodyPr tIns="9144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320A8A17-894E-44E6-A2F7-BDAFDCF78AE1}" type="slidenum">
              <a:rPr lang="it-IT" sz="1400">
                <a:solidFill>
                  <a:srgbClr val="000000"/>
                </a:solidFill>
              </a:rPr>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22</a:t>
            </a:fld>
            <a:endParaRPr lang="it-IT" sz="1400">
              <a:solidFill>
                <a:srgbClr val="000000"/>
              </a:solidFill>
            </a:endParaRPr>
          </a:p>
        </p:txBody>
      </p:sp>
      <p:sp>
        <p:nvSpPr>
          <p:cNvPr id="95234" name="Rectangle 2"/>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p:spPr>
      </p:sp>
      <p:sp>
        <p:nvSpPr>
          <p:cNvPr id="95235" name="Rectangle 3"/>
          <p:cNvSpPr txBox="1">
            <a:spLocks noGrp="1" noChangeArrowheads="1"/>
          </p:cNvSpPr>
          <p:nvPr>
            <p:ph type="body" idx="1"/>
          </p:nvPr>
        </p:nvSpPr>
        <p:spPr bwMode="auto">
          <a:xfrm>
            <a:off x="755650" y="5078413"/>
            <a:ext cx="6048375" cy="4721225"/>
          </a:xfrm>
          <a:prstGeom prst="rect">
            <a:avLst/>
          </a:prstGeom>
          <a:noFill/>
          <a:ln>
            <a:round/>
            <a:headEnd/>
            <a:tailEnd/>
          </a:ln>
        </p:spPr>
        <p:txBody>
          <a:bodyPr wrap="none" anchor="ctr"/>
          <a:lstStyle/>
          <a:p>
            <a:pPr eaLnBrk="1">
              <a:spcBef>
                <a:spcPct val="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2000">
              <a:latin typeface="Arial" charset="0"/>
              <a:ea typeface="SimSun" charset="-122"/>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12"/>
          <p:cNvSpPr>
            <a:spLocks noGrp="1" noChangeArrowheads="1"/>
          </p:cNvSpPr>
          <p:nvPr>
            <p:ph type="sldNum"/>
          </p:nvPr>
        </p:nvSpPr>
        <p:spPr>
          <a:ln/>
        </p:spPr>
        <p:txBody>
          <a:bodyPr/>
          <a:lstStyle/>
          <a:p>
            <a:fld id="{D5D931A6-AFA0-4E88-82B2-7C89B5455824}" type="slidenum">
              <a:rPr lang="it-IT"/>
              <a:pPr/>
              <a:t>23</a:t>
            </a:fld>
            <a:endParaRPr lang="it-IT"/>
          </a:p>
        </p:txBody>
      </p:sp>
      <p:sp>
        <p:nvSpPr>
          <p:cNvPr id="90113" name="Text Box 1"/>
          <p:cNvSpPr txBox="1">
            <a:spLocks noChangeArrowheads="1"/>
          </p:cNvSpPr>
          <p:nvPr/>
        </p:nvSpPr>
        <p:spPr bwMode="auto">
          <a:xfrm>
            <a:off x="0" y="0"/>
            <a:ext cx="1588" cy="1588"/>
          </a:xfrm>
          <a:prstGeom prst="rect">
            <a:avLst/>
          </a:prstGeom>
          <a:noFill/>
          <a:ln w="9525">
            <a:noFill/>
            <a:round/>
            <a:headEnd/>
            <a:tailEnd/>
          </a:ln>
          <a:effectLst/>
        </p:spPr>
        <p:txBody>
          <a:bodyPr tIns="9144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6949ACCF-FF34-4B69-B803-E6AAB60864BC}" type="slidenum">
              <a:rPr lang="it-IT" sz="1400">
                <a:solidFill>
                  <a:srgbClr val="000000"/>
                </a:solidFill>
              </a:rPr>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23</a:t>
            </a:fld>
            <a:endParaRPr lang="it-IT" sz="1400">
              <a:solidFill>
                <a:srgbClr val="000000"/>
              </a:solidFill>
            </a:endParaRPr>
          </a:p>
        </p:txBody>
      </p:sp>
      <p:sp>
        <p:nvSpPr>
          <p:cNvPr id="90114" name="Rectangle 2"/>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p:spPr>
      </p:sp>
      <p:sp>
        <p:nvSpPr>
          <p:cNvPr id="90115" name="Rectangle 3"/>
          <p:cNvSpPr txBox="1">
            <a:spLocks noGrp="1" noChangeArrowheads="1"/>
          </p:cNvSpPr>
          <p:nvPr>
            <p:ph type="body" idx="1"/>
          </p:nvPr>
        </p:nvSpPr>
        <p:spPr bwMode="auto">
          <a:xfrm>
            <a:off x="755650" y="5078413"/>
            <a:ext cx="6048375" cy="4721225"/>
          </a:xfrm>
          <a:prstGeom prst="rect">
            <a:avLst/>
          </a:prstGeom>
          <a:noFill/>
          <a:ln>
            <a:round/>
            <a:headEnd/>
            <a:tailEnd/>
          </a:ln>
        </p:spPr>
        <p:txBody>
          <a:bodyPr wrap="none" anchor="ctr"/>
          <a:lstStyle/>
          <a:p>
            <a:pPr eaLnBrk="1">
              <a:spcBef>
                <a:spcPct val="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2000">
              <a:latin typeface="Arial" charset="0"/>
              <a:ea typeface="SimSun" charset="-122"/>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12"/>
          <p:cNvSpPr>
            <a:spLocks noGrp="1" noChangeArrowheads="1"/>
          </p:cNvSpPr>
          <p:nvPr>
            <p:ph type="sldNum"/>
          </p:nvPr>
        </p:nvSpPr>
        <p:spPr>
          <a:ln/>
        </p:spPr>
        <p:txBody>
          <a:bodyPr/>
          <a:lstStyle/>
          <a:p>
            <a:fld id="{DEBA3566-ED96-4BDB-94A4-BC0979531CA8}" type="slidenum">
              <a:rPr lang="it-IT"/>
              <a:pPr/>
              <a:t>24</a:t>
            </a:fld>
            <a:endParaRPr lang="it-IT"/>
          </a:p>
        </p:txBody>
      </p:sp>
      <p:sp>
        <p:nvSpPr>
          <p:cNvPr id="91137" name="Text Box 1"/>
          <p:cNvSpPr txBox="1">
            <a:spLocks noChangeArrowheads="1"/>
          </p:cNvSpPr>
          <p:nvPr/>
        </p:nvSpPr>
        <p:spPr bwMode="auto">
          <a:xfrm>
            <a:off x="0" y="0"/>
            <a:ext cx="1588" cy="1588"/>
          </a:xfrm>
          <a:prstGeom prst="rect">
            <a:avLst/>
          </a:prstGeom>
          <a:noFill/>
          <a:ln w="9525">
            <a:noFill/>
            <a:round/>
            <a:headEnd/>
            <a:tailEnd/>
          </a:ln>
          <a:effectLst/>
        </p:spPr>
        <p:txBody>
          <a:bodyPr tIns="9144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6F95A45A-E8A8-40D4-A916-639A79E6B02D}" type="slidenum">
              <a:rPr lang="it-IT" sz="1400">
                <a:solidFill>
                  <a:srgbClr val="000000"/>
                </a:solidFill>
              </a:rPr>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24</a:t>
            </a:fld>
            <a:endParaRPr lang="it-IT" sz="1400">
              <a:solidFill>
                <a:srgbClr val="000000"/>
              </a:solidFill>
            </a:endParaRPr>
          </a:p>
        </p:txBody>
      </p:sp>
      <p:sp>
        <p:nvSpPr>
          <p:cNvPr id="91138" name="Rectangle 2"/>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p:spPr>
      </p:sp>
      <p:sp>
        <p:nvSpPr>
          <p:cNvPr id="91139" name="Rectangle 3"/>
          <p:cNvSpPr txBox="1">
            <a:spLocks noGrp="1" noChangeArrowheads="1"/>
          </p:cNvSpPr>
          <p:nvPr>
            <p:ph type="body" idx="1"/>
          </p:nvPr>
        </p:nvSpPr>
        <p:spPr bwMode="auto">
          <a:xfrm>
            <a:off x="755650" y="5078413"/>
            <a:ext cx="6048375" cy="4721225"/>
          </a:xfrm>
          <a:prstGeom prst="rect">
            <a:avLst/>
          </a:prstGeom>
          <a:noFill/>
          <a:ln>
            <a:round/>
            <a:headEnd/>
            <a:tailEnd/>
          </a:ln>
        </p:spPr>
        <p:txBody>
          <a:bodyPr wrap="none" anchor="ctr"/>
          <a:lstStyle/>
          <a:p>
            <a:pPr eaLnBrk="1">
              <a:spcBef>
                <a:spcPct val="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2000">
              <a:latin typeface="Arial" charset="0"/>
              <a:ea typeface="SimSun"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12"/>
          <p:cNvSpPr>
            <a:spLocks noGrp="1" noChangeArrowheads="1"/>
          </p:cNvSpPr>
          <p:nvPr>
            <p:ph type="sldNum"/>
          </p:nvPr>
        </p:nvSpPr>
        <p:spPr>
          <a:ln/>
        </p:spPr>
        <p:txBody>
          <a:bodyPr/>
          <a:lstStyle/>
          <a:p>
            <a:fld id="{DCAF4F3D-2C5A-4ECB-A74E-44ADE39CE142}" type="slidenum">
              <a:rPr lang="it-IT"/>
              <a:pPr/>
              <a:t>2</a:t>
            </a:fld>
            <a:endParaRPr lang="it-IT"/>
          </a:p>
        </p:txBody>
      </p:sp>
      <p:sp>
        <p:nvSpPr>
          <p:cNvPr id="74753" name="Text Box 1"/>
          <p:cNvSpPr txBox="1">
            <a:spLocks noChangeArrowheads="1"/>
          </p:cNvSpPr>
          <p:nvPr/>
        </p:nvSpPr>
        <p:spPr bwMode="auto">
          <a:xfrm>
            <a:off x="0" y="0"/>
            <a:ext cx="1588" cy="1588"/>
          </a:xfrm>
          <a:prstGeom prst="rect">
            <a:avLst/>
          </a:prstGeom>
          <a:noFill/>
          <a:ln w="9525">
            <a:noFill/>
            <a:round/>
            <a:headEnd/>
            <a:tailEnd/>
          </a:ln>
          <a:effectLst/>
        </p:spPr>
        <p:txBody>
          <a:bodyPr tIns="9144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C85C3CF1-5F89-4C27-ACCD-05358A82D3B2}" type="slidenum">
              <a:rPr lang="it-IT" sz="1400">
                <a:solidFill>
                  <a:srgbClr val="000000"/>
                </a:solidFill>
              </a:rPr>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2</a:t>
            </a:fld>
            <a:endParaRPr lang="it-IT" sz="1400">
              <a:solidFill>
                <a:srgbClr val="000000"/>
              </a:solidFill>
            </a:endParaRPr>
          </a:p>
        </p:txBody>
      </p:sp>
      <p:sp>
        <p:nvSpPr>
          <p:cNvPr id="74754" name="Rectangle 2"/>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p:spPr>
      </p:sp>
      <p:sp>
        <p:nvSpPr>
          <p:cNvPr id="74755" name="Rectangle 3"/>
          <p:cNvSpPr txBox="1">
            <a:spLocks noGrp="1" noChangeArrowheads="1"/>
          </p:cNvSpPr>
          <p:nvPr>
            <p:ph type="body" idx="1"/>
          </p:nvPr>
        </p:nvSpPr>
        <p:spPr bwMode="auto">
          <a:xfrm>
            <a:off x="755650" y="5078413"/>
            <a:ext cx="6048375" cy="4811712"/>
          </a:xfrm>
          <a:prstGeom prst="rect">
            <a:avLst/>
          </a:prstGeom>
          <a:noFill/>
          <a:ln>
            <a:round/>
            <a:headEnd/>
            <a:tailEnd/>
          </a:ln>
        </p:spPr>
        <p:txBody>
          <a:bodyPr wrap="none" anchor="ctr"/>
          <a:lstStyle/>
          <a:p>
            <a:pPr eaLnBrk="1">
              <a:spcBef>
                <a:spcPct val="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2000">
              <a:latin typeface="Arial" charset="0"/>
              <a:ea typeface="SimSun" charset="-122"/>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069B9617-AE1E-4794-A309-57D4CC9935EC}" type="slidenum">
              <a:rPr lang="it-IT"/>
              <a:pPr/>
              <a:t>25</a:t>
            </a:fld>
            <a:endParaRPr lang="it-IT"/>
          </a:p>
        </p:txBody>
      </p:sp>
      <p:sp>
        <p:nvSpPr>
          <p:cNvPr id="94209"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p:spPr>
      </p:sp>
      <p:sp>
        <p:nvSpPr>
          <p:cNvPr id="94210" name="Rectangle 2"/>
          <p:cNvSpPr txBox="1">
            <a:spLocks noGrp="1" noChangeArrowheads="1"/>
          </p:cNvSpPr>
          <p:nvPr>
            <p:ph type="body" idx="1"/>
          </p:nvPr>
        </p:nvSpPr>
        <p:spPr bwMode="auto">
          <a:xfrm>
            <a:off x="755650" y="5078413"/>
            <a:ext cx="6038850" cy="4802187"/>
          </a:xfrm>
          <a:prstGeom prst="rect">
            <a:avLst/>
          </a:prstGeom>
          <a:noFill/>
          <a:ln>
            <a:round/>
            <a:headEnd/>
            <a:tailEnd/>
          </a:ln>
        </p:spPr>
        <p:txBody>
          <a:bodyPr wrap="none" anchor="ctr"/>
          <a:lstStyle/>
          <a:p>
            <a:endParaRPr lang="it-IT"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12"/>
          <p:cNvSpPr>
            <a:spLocks noGrp="1" noChangeArrowheads="1"/>
          </p:cNvSpPr>
          <p:nvPr>
            <p:ph type="sldNum"/>
          </p:nvPr>
        </p:nvSpPr>
        <p:spPr>
          <a:ln/>
        </p:spPr>
        <p:txBody>
          <a:bodyPr/>
          <a:lstStyle/>
          <a:p>
            <a:fld id="{D1DA8892-CBC6-4D12-9043-619F8E06ABE6}" type="slidenum">
              <a:rPr lang="it-IT"/>
              <a:pPr/>
              <a:t>26</a:t>
            </a:fld>
            <a:endParaRPr lang="it-IT"/>
          </a:p>
        </p:txBody>
      </p:sp>
      <p:sp>
        <p:nvSpPr>
          <p:cNvPr id="97281" name="Text Box 1"/>
          <p:cNvSpPr txBox="1">
            <a:spLocks noChangeArrowheads="1"/>
          </p:cNvSpPr>
          <p:nvPr/>
        </p:nvSpPr>
        <p:spPr bwMode="auto">
          <a:xfrm>
            <a:off x="0" y="0"/>
            <a:ext cx="1588" cy="1588"/>
          </a:xfrm>
          <a:prstGeom prst="rect">
            <a:avLst/>
          </a:prstGeom>
          <a:noFill/>
          <a:ln w="9525">
            <a:noFill/>
            <a:round/>
            <a:headEnd/>
            <a:tailEnd/>
          </a:ln>
          <a:effectLst/>
        </p:spPr>
        <p:txBody>
          <a:bodyPr tIns="9144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22C77876-D93F-4B4F-BB92-E0ABE0975E6C}" type="slidenum">
              <a:rPr lang="it-IT" sz="1400">
                <a:solidFill>
                  <a:srgbClr val="000000"/>
                </a:solidFill>
              </a:rPr>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26</a:t>
            </a:fld>
            <a:endParaRPr lang="it-IT" sz="1400">
              <a:solidFill>
                <a:srgbClr val="000000"/>
              </a:solidFill>
            </a:endParaRPr>
          </a:p>
        </p:txBody>
      </p:sp>
      <p:sp>
        <p:nvSpPr>
          <p:cNvPr id="97282" name="Rectangle 2"/>
          <p:cNvSpPr txBox="1">
            <a:spLocks noGrp="1" noRot="1" noChangeAspect="1" noChangeArrowheads="1"/>
          </p:cNvSpPr>
          <p:nvPr>
            <p:ph type="sldImg"/>
          </p:nvPr>
        </p:nvSpPr>
        <p:spPr bwMode="auto">
          <a:xfrm>
            <a:off x="1108075" y="801688"/>
            <a:ext cx="5345113" cy="4010025"/>
          </a:xfrm>
          <a:prstGeom prst="rect">
            <a:avLst/>
          </a:prstGeom>
          <a:solidFill>
            <a:srgbClr val="FFFFFF"/>
          </a:solidFill>
          <a:ln>
            <a:solidFill>
              <a:srgbClr val="000000"/>
            </a:solidFill>
            <a:miter lim="800000"/>
            <a:headEnd/>
            <a:tailEnd/>
          </a:ln>
        </p:spPr>
      </p:sp>
      <p:sp>
        <p:nvSpPr>
          <p:cNvPr id="97283" name="Rectangle 3"/>
          <p:cNvSpPr txBox="1">
            <a:spLocks noGrp="1" noChangeArrowheads="1"/>
          </p:cNvSpPr>
          <p:nvPr>
            <p:ph type="body" idx="1"/>
          </p:nvPr>
        </p:nvSpPr>
        <p:spPr bwMode="auto">
          <a:xfrm>
            <a:off x="1008063" y="5078413"/>
            <a:ext cx="5543550" cy="4822825"/>
          </a:xfrm>
          <a:prstGeom prst="rect">
            <a:avLst/>
          </a:prstGeom>
          <a:solidFill>
            <a:srgbClr val="FFFFFF"/>
          </a:solidFill>
          <a:ln w="9360">
            <a:solidFill>
              <a:srgbClr val="000000"/>
            </a:solidFill>
            <a:miter lim="800000"/>
            <a:headEnd/>
            <a:tailEnd/>
          </a:ln>
        </p:spPr>
        <p:txBody>
          <a:bodyPr wrap="none" anchor="ctr"/>
          <a:lstStyle/>
          <a:p>
            <a:pPr eaLnBrk="1">
              <a:spcBef>
                <a:spcPct val="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2000">
              <a:latin typeface="Arial" charset="0"/>
              <a:ea typeface="SimSun" charset="-122"/>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idx="10"/>
          </p:nvPr>
        </p:nvSpPr>
        <p:spPr/>
        <p:txBody>
          <a:bodyPr/>
          <a:lstStyle/>
          <a:p>
            <a:fld id="{1AC3BABD-57A7-43C9-A74F-04BCBF4C168B}" type="slidenum">
              <a:rPr lang="it-IT" smtClean="0"/>
              <a:pPr/>
              <a:t>27</a:t>
            </a:fld>
            <a:endParaRPr 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12"/>
          <p:cNvSpPr>
            <a:spLocks noGrp="1" noChangeArrowheads="1"/>
          </p:cNvSpPr>
          <p:nvPr>
            <p:ph type="sldNum"/>
          </p:nvPr>
        </p:nvSpPr>
        <p:spPr>
          <a:ln/>
        </p:spPr>
        <p:txBody>
          <a:bodyPr/>
          <a:lstStyle/>
          <a:p>
            <a:fld id="{93B01DFA-E8DE-4CFD-8436-E4D7CE72F459}" type="slidenum">
              <a:rPr lang="it-IT"/>
              <a:pPr/>
              <a:t>28</a:t>
            </a:fld>
            <a:endParaRPr lang="it-IT"/>
          </a:p>
        </p:txBody>
      </p:sp>
      <p:sp>
        <p:nvSpPr>
          <p:cNvPr id="101377" name="Text Box 1"/>
          <p:cNvSpPr txBox="1">
            <a:spLocks noChangeArrowheads="1"/>
          </p:cNvSpPr>
          <p:nvPr/>
        </p:nvSpPr>
        <p:spPr bwMode="auto">
          <a:xfrm>
            <a:off x="0" y="0"/>
            <a:ext cx="1588" cy="1588"/>
          </a:xfrm>
          <a:prstGeom prst="rect">
            <a:avLst/>
          </a:prstGeom>
          <a:noFill/>
          <a:ln w="9525">
            <a:noFill/>
            <a:round/>
            <a:headEnd/>
            <a:tailEnd/>
          </a:ln>
          <a:effectLst/>
        </p:spPr>
        <p:txBody>
          <a:bodyPr tIns="9144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686E84FA-01CE-4B12-99AD-2926F3A956CC}" type="slidenum">
              <a:rPr lang="it-IT" sz="1400">
                <a:solidFill>
                  <a:srgbClr val="000000"/>
                </a:solidFill>
              </a:rPr>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28</a:t>
            </a:fld>
            <a:endParaRPr lang="it-IT" sz="1400">
              <a:solidFill>
                <a:srgbClr val="000000"/>
              </a:solidFill>
            </a:endParaRPr>
          </a:p>
        </p:txBody>
      </p:sp>
      <p:sp>
        <p:nvSpPr>
          <p:cNvPr id="101378" name="Rectangle 2"/>
          <p:cNvSpPr txBox="1">
            <a:spLocks noGrp="1" noRot="1" noChangeAspect="1" noChangeArrowheads="1"/>
          </p:cNvSpPr>
          <p:nvPr>
            <p:ph type="sldImg"/>
          </p:nvPr>
        </p:nvSpPr>
        <p:spPr bwMode="auto">
          <a:xfrm>
            <a:off x="1108075" y="801688"/>
            <a:ext cx="5345113" cy="4010025"/>
          </a:xfrm>
          <a:prstGeom prst="rect">
            <a:avLst/>
          </a:prstGeom>
          <a:solidFill>
            <a:srgbClr val="FFFFFF"/>
          </a:solidFill>
          <a:ln>
            <a:solidFill>
              <a:srgbClr val="000000"/>
            </a:solidFill>
            <a:miter lim="800000"/>
            <a:headEnd/>
            <a:tailEnd/>
          </a:ln>
        </p:spPr>
      </p:sp>
      <p:sp>
        <p:nvSpPr>
          <p:cNvPr id="101379" name="Rectangle 3"/>
          <p:cNvSpPr txBox="1">
            <a:spLocks noGrp="1" noChangeArrowheads="1"/>
          </p:cNvSpPr>
          <p:nvPr>
            <p:ph type="body" idx="1"/>
          </p:nvPr>
        </p:nvSpPr>
        <p:spPr bwMode="auto">
          <a:xfrm>
            <a:off x="755650" y="5078413"/>
            <a:ext cx="6048375" cy="4811712"/>
          </a:xfrm>
          <a:prstGeom prst="rect">
            <a:avLst/>
          </a:prstGeom>
          <a:noFill/>
          <a:ln>
            <a:round/>
            <a:headEnd/>
            <a:tailEnd/>
          </a:ln>
        </p:spPr>
        <p:txBody>
          <a:bodyPr wrap="none" anchor="ctr"/>
          <a:lstStyle/>
          <a:p>
            <a:pPr eaLnBrk="1">
              <a:spcBef>
                <a:spcPct val="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2000">
              <a:latin typeface="Arial" charset="0"/>
              <a:ea typeface="SimSun" charset="-122"/>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12"/>
          <p:cNvSpPr>
            <a:spLocks noGrp="1" noChangeArrowheads="1"/>
          </p:cNvSpPr>
          <p:nvPr>
            <p:ph type="sldNum"/>
          </p:nvPr>
        </p:nvSpPr>
        <p:spPr>
          <a:ln/>
        </p:spPr>
        <p:txBody>
          <a:bodyPr/>
          <a:lstStyle/>
          <a:p>
            <a:fld id="{E8D5D54F-4240-4279-B7CE-18065FCFB0C0}" type="slidenum">
              <a:rPr lang="it-IT"/>
              <a:pPr/>
              <a:t>29</a:t>
            </a:fld>
            <a:endParaRPr lang="it-IT"/>
          </a:p>
        </p:txBody>
      </p:sp>
      <p:sp>
        <p:nvSpPr>
          <p:cNvPr id="102401" name="Text Box 1"/>
          <p:cNvSpPr txBox="1">
            <a:spLocks noChangeArrowheads="1"/>
          </p:cNvSpPr>
          <p:nvPr/>
        </p:nvSpPr>
        <p:spPr bwMode="auto">
          <a:xfrm>
            <a:off x="0" y="0"/>
            <a:ext cx="1588" cy="1588"/>
          </a:xfrm>
          <a:prstGeom prst="rect">
            <a:avLst/>
          </a:prstGeom>
          <a:noFill/>
          <a:ln w="9525">
            <a:noFill/>
            <a:round/>
            <a:headEnd/>
            <a:tailEnd/>
          </a:ln>
          <a:effectLst/>
        </p:spPr>
        <p:txBody>
          <a:bodyPr tIns="9144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71669BB0-7226-418E-BDF2-EE7988504D9B}" type="slidenum">
              <a:rPr lang="it-IT" sz="1400">
                <a:solidFill>
                  <a:srgbClr val="000000"/>
                </a:solidFill>
              </a:rPr>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29</a:t>
            </a:fld>
            <a:endParaRPr lang="it-IT" sz="1400">
              <a:solidFill>
                <a:srgbClr val="000000"/>
              </a:solidFill>
            </a:endParaRPr>
          </a:p>
        </p:txBody>
      </p:sp>
      <p:sp>
        <p:nvSpPr>
          <p:cNvPr id="102402" name="Rectangle 2"/>
          <p:cNvSpPr txBox="1">
            <a:spLocks noGrp="1" noRot="1" noChangeAspect="1" noChangeArrowheads="1"/>
          </p:cNvSpPr>
          <p:nvPr>
            <p:ph type="sldImg"/>
          </p:nvPr>
        </p:nvSpPr>
        <p:spPr bwMode="auto">
          <a:xfrm>
            <a:off x="1108075" y="801688"/>
            <a:ext cx="5345113" cy="4010025"/>
          </a:xfrm>
          <a:prstGeom prst="rect">
            <a:avLst/>
          </a:prstGeom>
          <a:solidFill>
            <a:srgbClr val="FFFFFF"/>
          </a:solidFill>
          <a:ln>
            <a:solidFill>
              <a:srgbClr val="000000"/>
            </a:solidFill>
            <a:miter lim="800000"/>
            <a:headEnd/>
            <a:tailEnd/>
          </a:ln>
        </p:spPr>
      </p:sp>
      <p:sp>
        <p:nvSpPr>
          <p:cNvPr id="102403" name="Rectangle 3"/>
          <p:cNvSpPr txBox="1">
            <a:spLocks noGrp="1" noChangeArrowheads="1"/>
          </p:cNvSpPr>
          <p:nvPr>
            <p:ph type="body" idx="1"/>
          </p:nvPr>
        </p:nvSpPr>
        <p:spPr bwMode="auto">
          <a:xfrm>
            <a:off x="755650" y="5078413"/>
            <a:ext cx="6048375" cy="4811712"/>
          </a:xfrm>
          <a:prstGeom prst="rect">
            <a:avLst/>
          </a:prstGeom>
          <a:noFill/>
          <a:ln>
            <a:round/>
            <a:headEnd/>
            <a:tailEnd/>
          </a:ln>
        </p:spPr>
        <p:txBody>
          <a:bodyPr wrap="none" anchor="ctr"/>
          <a:lstStyle/>
          <a:p>
            <a:pPr eaLnBrk="1">
              <a:spcBef>
                <a:spcPct val="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2000">
              <a:latin typeface="Arial" charset="0"/>
              <a:ea typeface="SimSun" charset="-122"/>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12"/>
          <p:cNvSpPr>
            <a:spLocks noGrp="1" noChangeArrowheads="1"/>
          </p:cNvSpPr>
          <p:nvPr>
            <p:ph type="sldNum"/>
          </p:nvPr>
        </p:nvSpPr>
        <p:spPr>
          <a:ln/>
        </p:spPr>
        <p:txBody>
          <a:bodyPr/>
          <a:lstStyle/>
          <a:p>
            <a:fld id="{11D702E0-E643-461E-8084-2DA6679C704E}" type="slidenum">
              <a:rPr lang="it-IT"/>
              <a:pPr/>
              <a:t>31</a:t>
            </a:fld>
            <a:endParaRPr lang="it-IT"/>
          </a:p>
        </p:txBody>
      </p:sp>
      <p:sp>
        <p:nvSpPr>
          <p:cNvPr id="105473" name="Text Box 1"/>
          <p:cNvSpPr txBox="1">
            <a:spLocks noChangeArrowheads="1"/>
          </p:cNvSpPr>
          <p:nvPr/>
        </p:nvSpPr>
        <p:spPr bwMode="auto">
          <a:xfrm>
            <a:off x="0" y="0"/>
            <a:ext cx="1588" cy="1588"/>
          </a:xfrm>
          <a:prstGeom prst="rect">
            <a:avLst/>
          </a:prstGeom>
          <a:noFill/>
          <a:ln w="9525">
            <a:noFill/>
            <a:round/>
            <a:headEnd/>
            <a:tailEnd/>
          </a:ln>
          <a:effectLst/>
        </p:spPr>
        <p:txBody>
          <a:bodyPr tIns="9144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0712B2D9-65E2-48CD-B6F2-FAAB1495CC7E}" type="slidenum">
              <a:rPr lang="it-IT" sz="1400">
                <a:solidFill>
                  <a:srgbClr val="000000"/>
                </a:solidFill>
              </a:rPr>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31</a:t>
            </a:fld>
            <a:endParaRPr lang="it-IT" sz="1400">
              <a:solidFill>
                <a:srgbClr val="000000"/>
              </a:solidFill>
            </a:endParaRPr>
          </a:p>
        </p:txBody>
      </p:sp>
      <p:sp>
        <p:nvSpPr>
          <p:cNvPr id="105474" name="Rectangle 2"/>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p:spPr>
      </p:sp>
      <p:sp>
        <p:nvSpPr>
          <p:cNvPr id="105475" name="Rectangle 3"/>
          <p:cNvSpPr txBox="1">
            <a:spLocks noGrp="1" noChangeArrowheads="1"/>
          </p:cNvSpPr>
          <p:nvPr>
            <p:ph type="body" idx="1"/>
          </p:nvPr>
        </p:nvSpPr>
        <p:spPr bwMode="auto">
          <a:xfrm>
            <a:off x="755650" y="5078413"/>
            <a:ext cx="6048375" cy="4721225"/>
          </a:xfrm>
          <a:prstGeom prst="rect">
            <a:avLst/>
          </a:prstGeom>
          <a:noFill/>
          <a:ln>
            <a:round/>
            <a:headEnd/>
            <a:tailEnd/>
          </a:ln>
        </p:spPr>
        <p:txBody>
          <a:bodyPr wrap="none" anchor="ctr"/>
          <a:lstStyle/>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ea typeface="SimSun" charset="-122"/>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12"/>
          <p:cNvSpPr>
            <a:spLocks noGrp="1" noChangeArrowheads="1"/>
          </p:cNvSpPr>
          <p:nvPr>
            <p:ph type="sldNum"/>
          </p:nvPr>
        </p:nvSpPr>
        <p:spPr>
          <a:ln/>
        </p:spPr>
        <p:txBody>
          <a:bodyPr/>
          <a:lstStyle/>
          <a:p>
            <a:fld id="{2535FC47-7D13-4927-9C10-11D6FEC6C721}" type="slidenum">
              <a:rPr lang="it-IT"/>
              <a:pPr/>
              <a:t>32</a:t>
            </a:fld>
            <a:endParaRPr lang="it-IT"/>
          </a:p>
        </p:txBody>
      </p:sp>
      <p:sp>
        <p:nvSpPr>
          <p:cNvPr id="106497" name="Text Box 1"/>
          <p:cNvSpPr txBox="1">
            <a:spLocks noChangeArrowheads="1"/>
          </p:cNvSpPr>
          <p:nvPr/>
        </p:nvSpPr>
        <p:spPr bwMode="auto">
          <a:xfrm>
            <a:off x="0" y="0"/>
            <a:ext cx="1588" cy="1588"/>
          </a:xfrm>
          <a:prstGeom prst="rect">
            <a:avLst/>
          </a:prstGeom>
          <a:noFill/>
          <a:ln w="9525">
            <a:noFill/>
            <a:round/>
            <a:headEnd/>
            <a:tailEnd/>
          </a:ln>
          <a:effectLst/>
        </p:spPr>
        <p:txBody>
          <a:bodyPr tIns="9144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5C53F916-F5B0-49B1-BDA4-E40C7051660B}" type="slidenum">
              <a:rPr lang="it-IT" sz="1400">
                <a:solidFill>
                  <a:srgbClr val="000000"/>
                </a:solidFill>
              </a:rPr>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32</a:t>
            </a:fld>
            <a:endParaRPr lang="it-IT" sz="1400">
              <a:solidFill>
                <a:srgbClr val="000000"/>
              </a:solidFill>
            </a:endParaRPr>
          </a:p>
        </p:txBody>
      </p:sp>
      <p:sp>
        <p:nvSpPr>
          <p:cNvPr id="106498" name="Rectangle 2"/>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p:spPr>
      </p:sp>
      <p:sp>
        <p:nvSpPr>
          <p:cNvPr id="106499" name="Rectangle 3"/>
          <p:cNvSpPr txBox="1">
            <a:spLocks noGrp="1" noChangeArrowheads="1"/>
          </p:cNvSpPr>
          <p:nvPr>
            <p:ph type="body" idx="1"/>
          </p:nvPr>
        </p:nvSpPr>
        <p:spPr bwMode="auto">
          <a:xfrm>
            <a:off x="755650" y="5078413"/>
            <a:ext cx="6048375" cy="4721225"/>
          </a:xfrm>
          <a:prstGeom prst="rect">
            <a:avLst/>
          </a:prstGeom>
          <a:noFill/>
          <a:ln>
            <a:round/>
            <a:headEnd/>
            <a:tailEnd/>
          </a:ln>
        </p:spPr>
        <p:txBody>
          <a:bodyPr wrap="none" anchor="ctr"/>
          <a:lstStyle/>
          <a:p>
            <a:pPr eaLnBrk="1">
              <a:spcBef>
                <a:spcPct val="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2000">
              <a:latin typeface="Arial" charset="0"/>
              <a:ea typeface="SimSun" charset="-122"/>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12"/>
          <p:cNvSpPr>
            <a:spLocks noGrp="1" noChangeArrowheads="1"/>
          </p:cNvSpPr>
          <p:nvPr>
            <p:ph type="sldNum"/>
          </p:nvPr>
        </p:nvSpPr>
        <p:spPr>
          <a:ln/>
        </p:spPr>
        <p:txBody>
          <a:bodyPr/>
          <a:lstStyle/>
          <a:p>
            <a:fld id="{C44E2C3B-BEDA-4CFC-A765-DC5B822FF69A}" type="slidenum">
              <a:rPr lang="it-IT"/>
              <a:pPr/>
              <a:t>34</a:t>
            </a:fld>
            <a:endParaRPr lang="it-IT"/>
          </a:p>
        </p:txBody>
      </p:sp>
      <p:sp>
        <p:nvSpPr>
          <p:cNvPr id="107521" name="Text Box 1"/>
          <p:cNvSpPr txBox="1">
            <a:spLocks noChangeArrowheads="1"/>
          </p:cNvSpPr>
          <p:nvPr/>
        </p:nvSpPr>
        <p:spPr bwMode="auto">
          <a:xfrm>
            <a:off x="0" y="0"/>
            <a:ext cx="1588" cy="1588"/>
          </a:xfrm>
          <a:prstGeom prst="rect">
            <a:avLst/>
          </a:prstGeom>
          <a:noFill/>
          <a:ln w="9525">
            <a:noFill/>
            <a:round/>
            <a:headEnd/>
            <a:tailEnd/>
          </a:ln>
          <a:effectLst/>
        </p:spPr>
        <p:txBody>
          <a:bodyPr tIns="9144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FB1EC00F-9473-43EC-95E1-6125F6D497D5}" type="slidenum">
              <a:rPr lang="it-IT" sz="1400">
                <a:solidFill>
                  <a:srgbClr val="000000"/>
                </a:solidFill>
              </a:rPr>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34</a:t>
            </a:fld>
            <a:endParaRPr lang="it-IT" sz="1400">
              <a:solidFill>
                <a:srgbClr val="000000"/>
              </a:solidFill>
            </a:endParaRPr>
          </a:p>
        </p:txBody>
      </p:sp>
      <p:sp>
        <p:nvSpPr>
          <p:cNvPr id="107522" name="Rectangle 2"/>
          <p:cNvSpPr txBox="1">
            <a:spLocks noGrp="1" noRot="1" noChangeAspect="1" noChangeArrowheads="1"/>
          </p:cNvSpPr>
          <p:nvPr>
            <p:ph type="sldImg"/>
          </p:nvPr>
        </p:nvSpPr>
        <p:spPr bwMode="auto">
          <a:xfrm>
            <a:off x="1108075" y="801688"/>
            <a:ext cx="5345113" cy="4010025"/>
          </a:xfrm>
          <a:prstGeom prst="rect">
            <a:avLst/>
          </a:prstGeom>
          <a:solidFill>
            <a:srgbClr val="FFFFFF"/>
          </a:solidFill>
          <a:ln>
            <a:solidFill>
              <a:srgbClr val="000000"/>
            </a:solidFill>
            <a:miter lim="800000"/>
            <a:headEnd/>
            <a:tailEnd/>
          </a:ln>
        </p:spPr>
      </p:sp>
      <p:sp>
        <p:nvSpPr>
          <p:cNvPr id="107523" name="Text Box 3"/>
          <p:cNvSpPr txBox="1">
            <a:spLocks noGrp="1" noChangeArrowheads="1"/>
          </p:cNvSpPr>
          <p:nvPr>
            <p:ph type="body" idx="1"/>
          </p:nvPr>
        </p:nvSpPr>
        <p:spPr bwMode="auto">
          <a:xfrm>
            <a:off x="755650" y="5078413"/>
            <a:ext cx="6048375" cy="4811712"/>
          </a:xfrm>
          <a:prstGeom prst="rect">
            <a:avLst/>
          </a:prstGeom>
          <a:noFill/>
          <a:ln>
            <a:round/>
            <a:headEnd/>
            <a:tailEnd/>
          </a:ln>
        </p:spPr>
        <p:txBody>
          <a:bodyPr lIns="90000" tIns="46800" rIns="90000" bIns="46800"/>
          <a:lstStyle/>
          <a:p>
            <a:pPr eaLnBrk="1">
              <a:spcBef>
                <a:spcPts val="588"/>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600">
                <a:latin typeface="Arial" charset="0"/>
                <a:ea typeface="SimSun" charset="-122"/>
              </a:rPr>
              <a:t>This plot compares observed (symbols) and simulated (red curve) line-of-sight velocity dispersion profiles. r_p = projected radius. R_eff = effective radius (within which half the projected light lies). sigma_p = line-of-sight velocity dispersion. sigma_p,eff = line-of-sight velocity dispersion at projected radius r_p=R_eff. The green curves were predictions of Romanowsky et al. (03, Science), without and with dark matter. The simulations (by T. J. Cox) are binary mergers of spirals made of disk+bulge+gas+dark-matter-halo. The red curve is the mean line-of-sight velocity dispersion profile for the elliptical galaxy remnant, averaged over 10 simulations with different orbital parameters. The hashed region shows the dispersion over the 10 simulations. The plot indicates that one can have strongly decreasing line-of-sight velocity dispersion profiles despite the presence of dark matter.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12"/>
          <p:cNvSpPr>
            <a:spLocks noGrp="1" noChangeArrowheads="1"/>
          </p:cNvSpPr>
          <p:nvPr>
            <p:ph type="sldNum"/>
          </p:nvPr>
        </p:nvSpPr>
        <p:spPr>
          <a:ln/>
        </p:spPr>
        <p:txBody>
          <a:bodyPr/>
          <a:lstStyle/>
          <a:p>
            <a:fld id="{61715B27-E0DD-4390-8592-DF8507E7803F}" type="slidenum">
              <a:rPr lang="it-IT"/>
              <a:pPr/>
              <a:t>35</a:t>
            </a:fld>
            <a:endParaRPr lang="it-IT"/>
          </a:p>
        </p:txBody>
      </p:sp>
      <p:sp>
        <p:nvSpPr>
          <p:cNvPr id="110593" name="Text Box 1"/>
          <p:cNvSpPr txBox="1">
            <a:spLocks noChangeArrowheads="1"/>
          </p:cNvSpPr>
          <p:nvPr/>
        </p:nvSpPr>
        <p:spPr bwMode="auto">
          <a:xfrm>
            <a:off x="0" y="0"/>
            <a:ext cx="1588" cy="1588"/>
          </a:xfrm>
          <a:prstGeom prst="rect">
            <a:avLst/>
          </a:prstGeom>
          <a:noFill/>
          <a:ln w="9525">
            <a:noFill/>
            <a:round/>
            <a:headEnd/>
            <a:tailEnd/>
          </a:ln>
          <a:effectLst/>
        </p:spPr>
        <p:txBody>
          <a:bodyPr tIns="9144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F2AA1BC5-3D57-408F-B3A6-02511B798BEC}" type="slidenum">
              <a:rPr lang="it-IT" sz="1400">
                <a:solidFill>
                  <a:srgbClr val="000000"/>
                </a:solidFill>
              </a:rPr>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35</a:t>
            </a:fld>
            <a:endParaRPr lang="it-IT" sz="1400">
              <a:solidFill>
                <a:srgbClr val="000000"/>
              </a:solidFill>
            </a:endParaRPr>
          </a:p>
        </p:txBody>
      </p:sp>
      <p:sp>
        <p:nvSpPr>
          <p:cNvPr id="110594" name="Rectangle 2"/>
          <p:cNvSpPr txBox="1">
            <a:spLocks noGrp="1" noRot="1" noChangeAspect="1" noChangeArrowheads="1"/>
          </p:cNvSpPr>
          <p:nvPr>
            <p:ph type="sldImg"/>
          </p:nvPr>
        </p:nvSpPr>
        <p:spPr bwMode="auto">
          <a:xfrm>
            <a:off x="1108075" y="801688"/>
            <a:ext cx="5345113" cy="4010025"/>
          </a:xfrm>
          <a:prstGeom prst="rect">
            <a:avLst/>
          </a:prstGeom>
          <a:solidFill>
            <a:srgbClr val="FFFFFF"/>
          </a:solidFill>
          <a:ln>
            <a:solidFill>
              <a:srgbClr val="000000"/>
            </a:solidFill>
            <a:miter lim="800000"/>
            <a:headEnd/>
            <a:tailEnd/>
          </a:ln>
        </p:spPr>
      </p:sp>
      <p:sp>
        <p:nvSpPr>
          <p:cNvPr id="110595" name="Text Box 3"/>
          <p:cNvSpPr txBox="1">
            <a:spLocks noGrp="1" noChangeArrowheads="1"/>
          </p:cNvSpPr>
          <p:nvPr>
            <p:ph type="body" idx="1"/>
          </p:nvPr>
        </p:nvSpPr>
        <p:spPr bwMode="auto">
          <a:xfrm>
            <a:off x="755650" y="5078413"/>
            <a:ext cx="6048375" cy="4811712"/>
          </a:xfrm>
          <a:prstGeom prst="rect">
            <a:avLst/>
          </a:prstGeom>
          <a:noFill/>
          <a:ln>
            <a:round/>
            <a:headEnd/>
            <a:tailEnd/>
          </a:ln>
        </p:spPr>
        <p:txBody>
          <a:bodyPr lIns="90000" tIns="46800" rIns="90000" bIns="46800"/>
          <a:lstStyle/>
          <a:p>
            <a:pPr eaLnBrk="1">
              <a:spcBef>
                <a:spcPts val="638"/>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600">
                <a:latin typeface="Arial" charset="0"/>
                <a:ea typeface="SimSun" charset="-122"/>
              </a:rPr>
              <a:t>The 6 plots show a naive superposition of Sersic models for the stellar mass component of L=L* elliptical galaxies with hot gas (from X rays) and central black hole (from the magorrian relation), plus Dark Matter models (NFW = Navarro, Frenk &amp; White 96 [with a 1/r central density cusp]; JS-1.5 = Jing &amp; Suto 00 [with a 1/r^{3/2} central cusp]; Nav04 = Einasto model (Navarro et al. 04 --- which fits best the “LCDM” halos in dissipationless cosmological simulations). There is no adiabatic contraction of the dark matter in these models. This plot indicates that while dark matter dominates outside of a few R_e = R_eff [= half-projected-light radius], the stellar component dominates inside R_e. Therefore, it is difficult to measure the amount of dark matter in the inner regions of ellipticals.</a:t>
            </a:r>
          </a:p>
          <a:p>
            <a:pPr eaLnBrk="1">
              <a:spcBef>
                <a:spcPts val="638"/>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600">
              <a:latin typeface="Arial" charset="0"/>
              <a:ea typeface="SimSun" charset="-122"/>
            </a:endParaRPr>
          </a:p>
          <a:p>
            <a:pPr eaLnBrk="1">
              <a:spcBef>
                <a:spcPts val="638"/>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600">
              <a:latin typeface="Arial" charset="0"/>
              <a:ea typeface="SimSun" charset="-122"/>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12"/>
          <p:cNvSpPr>
            <a:spLocks noGrp="1" noChangeArrowheads="1"/>
          </p:cNvSpPr>
          <p:nvPr>
            <p:ph type="sldNum"/>
          </p:nvPr>
        </p:nvSpPr>
        <p:spPr>
          <a:ln/>
        </p:spPr>
        <p:txBody>
          <a:bodyPr/>
          <a:lstStyle/>
          <a:p>
            <a:fld id="{742CEFCA-DAB1-4259-87CA-14CC8F8699E4}" type="slidenum">
              <a:rPr lang="it-IT"/>
              <a:pPr/>
              <a:t>36</a:t>
            </a:fld>
            <a:endParaRPr lang="it-IT"/>
          </a:p>
        </p:txBody>
      </p:sp>
      <p:sp>
        <p:nvSpPr>
          <p:cNvPr id="108545" name="Text Box 1"/>
          <p:cNvSpPr txBox="1">
            <a:spLocks noChangeArrowheads="1"/>
          </p:cNvSpPr>
          <p:nvPr/>
        </p:nvSpPr>
        <p:spPr bwMode="auto">
          <a:xfrm>
            <a:off x="0" y="0"/>
            <a:ext cx="1588" cy="1588"/>
          </a:xfrm>
          <a:prstGeom prst="rect">
            <a:avLst/>
          </a:prstGeom>
          <a:noFill/>
          <a:ln w="9525">
            <a:noFill/>
            <a:round/>
            <a:headEnd/>
            <a:tailEnd/>
          </a:ln>
          <a:effectLst/>
        </p:spPr>
        <p:txBody>
          <a:bodyPr tIns="9144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CBB91524-A8EB-4D50-80EA-45397014BCA2}" type="slidenum">
              <a:rPr lang="it-IT" sz="1400">
                <a:solidFill>
                  <a:srgbClr val="000000"/>
                </a:solidFill>
              </a:rPr>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36</a:t>
            </a:fld>
            <a:endParaRPr lang="it-IT" sz="1400">
              <a:solidFill>
                <a:srgbClr val="000000"/>
              </a:solidFill>
            </a:endParaRPr>
          </a:p>
        </p:txBody>
      </p:sp>
      <p:sp>
        <p:nvSpPr>
          <p:cNvPr id="108546" name="Rectangle 2"/>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p:spPr>
      </p:sp>
      <p:sp>
        <p:nvSpPr>
          <p:cNvPr id="108547" name="Rectangle 3"/>
          <p:cNvSpPr txBox="1">
            <a:spLocks noGrp="1" noChangeArrowheads="1"/>
          </p:cNvSpPr>
          <p:nvPr>
            <p:ph type="body" idx="1"/>
          </p:nvPr>
        </p:nvSpPr>
        <p:spPr bwMode="auto">
          <a:xfrm>
            <a:off x="755650" y="5078413"/>
            <a:ext cx="6048375" cy="4721225"/>
          </a:xfrm>
          <a:prstGeom prst="rect">
            <a:avLst/>
          </a:prstGeom>
          <a:noFill/>
          <a:ln>
            <a:round/>
            <a:headEnd/>
            <a:tailEnd/>
          </a:ln>
        </p:spPr>
        <p:txBody>
          <a:bodyPr wrap="none" anchor="ctr"/>
          <a:lstStyle/>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ea typeface="SimSun"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12"/>
          <p:cNvSpPr>
            <a:spLocks noGrp="1" noChangeArrowheads="1"/>
          </p:cNvSpPr>
          <p:nvPr>
            <p:ph type="sldNum"/>
          </p:nvPr>
        </p:nvSpPr>
        <p:spPr>
          <a:ln/>
        </p:spPr>
        <p:txBody>
          <a:bodyPr/>
          <a:lstStyle/>
          <a:p>
            <a:fld id="{406A6FDF-CF14-4EE5-A306-2AD63331D3AB}" type="slidenum">
              <a:rPr lang="it-IT"/>
              <a:pPr/>
              <a:t>4</a:t>
            </a:fld>
            <a:endParaRPr lang="it-IT"/>
          </a:p>
        </p:txBody>
      </p:sp>
      <p:sp>
        <p:nvSpPr>
          <p:cNvPr id="76801" name="Text Box 1"/>
          <p:cNvSpPr txBox="1">
            <a:spLocks noChangeArrowheads="1"/>
          </p:cNvSpPr>
          <p:nvPr/>
        </p:nvSpPr>
        <p:spPr bwMode="auto">
          <a:xfrm>
            <a:off x="0" y="0"/>
            <a:ext cx="1588" cy="1588"/>
          </a:xfrm>
          <a:prstGeom prst="rect">
            <a:avLst/>
          </a:prstGeom>
          <a:noFill/>
          <a:ln w="9525">
            <a:noFill/>
            <a:round/>
            <a:headEnd/>
            <a:tailEnd/>
          </a:ln>
          <a:effectLst/>
        </p:spPr>
        <p:txBody>
          <a:bodyPr tIns="9144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A323A530-4A08-4A56-8A43-BF5E6D619918}" type="slidenum">
              <a:rPr lang="it-IT" sz="1400">
                <a:solidFill>
                  <a:srgbClr val="000000"/>
                </a:solidFill>
              </a:rPr>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4</a:t>
            </a:fld>
            <a:endParaRPr lang="it-IT" sz="1400">
              <a:solidFill>
                <a:srgbClr val="000000"/>
              </a:solidFill>
            </a:endParaRPr>
          </a:p>
        </p:txBody>
      </p:sp>
      <p:sp>
        <p:nvSpPr>
          <p:cNvPr id="76802" name="Rectangle 2"/>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p:spPr>
      </p:sp>
      <p:sp>
        <p:nvSpPr>
          <p:cNvPr id="76803" name="Rectangle 3"/>
          <p:cNvSpPr txBox="1">
            <a:spLocks noGrp="1" noChangeArrowheads="1"/>
          </p:cNvSpPr>
          <p:nvPr>
            <p:ph type="body" idx="1"/>
          </p:nvPr>
        </p:nvSpPr>
        <p:spPr bwMode="auto">
          <a:xfrm>
            <a:off x="755650" y="5078413"/>
            <a:ext cx="6048375" cy="4811712"/>
          </a:xfrm>
          <a:prstGeom prst="rect">
            <a:avLst/>
          </a:prstGeom>
          <a:noFill/>
          <a:ln>
            <a:round/>
            <a:headEnd/>
            <a:tailEnd/>
          </a:ln>
        </p:spPr>
        <p:txBody>
          <a:bodyPr wrap="none" anchor="ctr"/>
          <a:lstStyle/>
          <a:p>
            <a:pPr eaLnBrk="1">
              <a:spcBef>
                <a:spcPct val="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2000">
              <a:latin typeface="Arial" charset="0"/>
              <a:ea typeface="SimSun" charset="-122"/>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4B9D1B6B-6D27-4EB5-B3A8-D5D297D3F1F0}" type="slidenum">
              <a:rPr lang="it-IT" smtClean="0">
                <a:solidFill>
                  <a:prstClr val="black"/>
                </a:solidFill>
              </a:rPr>
              <a:pPr/>
              <a:t>37</a:t>
            </a:fld>
            <a:endParaRPr lang="it-IT">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12"/>
          <p:cNvSpPr>
            <a:spLocks noGrp="1" noChangeArrowheads="1"/>
          </p:cNvSpPr>
          <p:nvPr>
            <p:ph type="sldNum"/>
          </p:nvPr>
        </p:nvSpPr>
        <p:spPr>
          <a:ln/>
        </p:spPr>
        <p:txBody>
          <a:bodyPr/>
          <a:lstStyle/>
          <a:p>
            <a:fld id="{C44E2C3B-BEDA-4CFC-A765-DC5B822FF69A}" type="slidenum">
              <a:rPr lang="it-IT"/>
              <a:pPr/>
              <a:t>39</a:t>
            </a:fld>
            <a:endParaRPr lang="it-IT"/>
          </a:p>
        </p:txBody>
      </p:sp>
      <p:sp>
        <p:nvSpPr>
          <p:cNvPr id="107521" name="Text Box 1"/>
          <p:cNvSpPr txBox="1">
            <a:spLocks noChangeArrowheads="1"/>
          </p:cNvSpPr>
          <p:nvPr/>
        </p:nvSpPr>
        <p:spPr bwMode="auto">
          <a:xfrm>
            <a:off x="1" y="0"/>
            <a:ext cx="1588" cy="1588"/>
          </a:xfrm>
          <a:prstGeom prst="rect">
            <a:avLst/>
          </a:prstGeom>
          <a:noFill/>
          <a:ln w="9525">
            <a:noFill/>
            <a:round/>
            <a:headEnd/>
            <a:tailEnd/>
          </a:ln>
          <a:effectLst/>
        </p:spPr>
        <p:txBody>
          <a:bodyPr lIns="91428" tIns="91428" rIns="91428" bIns="45715"/>
          <a:lstStyle/>
          <a:p>
            <a:pPr>
              <a:tabLst>
                <a:tab pos="0" algn="l"/>
                <a:tab pos="447620" algn="l"/>
                <a:tab pos="896828" algn="l"/>
                <a:tab pos="1346034" algn="l"/>
                <a:tab pos="1795241" algn="l"/>
                <a:tab pos="2244447" algn="l"/>
                <a:tab pos="2693655" algn="l"/>
                <a:tab pos="3142861" algn="l"/>
                <a:tab pos="3592069" algn="l"/>
                <a:tab pos="4041275" algn="l"/>
                <a:tab pos="4490483" algn="l"/>
                <a:tab pos="4939689" algn="l"/>
                <a:tab pos="5388897" algn="l"/>
                <a:tab pos="5838103" algn="l"/>
                <a:tab pos="6287311" algn="l"/>
                <a:tab pos="6736517" algn="l"/>
                <a:tab pos="7185725" algn="l"/>
                <a:tab pos="7634931" algn="l"/>
                <a:tab pos="8084138" algn="l"/>
                <a:tab pos="8533344" algn="l"/>
                <a:tab pos="8982552" algn="l"/>
              </a:tabLst>
            </a:pPr>
            <a:fld id="{FB1EC00F-9473-43EC-95E1-6125F6D497D5}" type="slidenum">
              <a:rPr lang="it-IT" sz="1400">
                <a:solidFill>
                  <a:srgbClr val="000000"/>
                </a:solidFill>
              </a:rPr>
              <a:pPr>
                <a:tabLst>
                  <a:tab pos="0" algn="l"/>
                  <a:tab pos="447620" algn="l"/>
                  <a:tab pos="896828" algn="l"/>
                  <a:tab pos="1346034" algn="l"/>
                  <a:tab pos="1795241" algn="l"/>
                  <a:tab pos="2244447" algn="l"/>
                  <a:tab pos="2693655" algn="l"/>
                  <a:tab pos="3142861" algn="l"/>
                  <a:tab pos="3592069" algn="l"/>
                  <a:tab pos="4041275" algn="l"/>
                  <a:tab pos="4490483" algn="l"/>
                  <a:tab pos="4939689" algn="l"/>
                  <a:tab pos="5388897" algn="l"/>
                  <a:tab pos="5838103" algn="l"/>
                  <a:tab pos="6287311" algn="l"/>
                  <a:tab pos="6736517" algn="l"/>
                  <a:tab pos="7185725" algn="l"/>
                  <a:tab pos="7634931" algn="l"/>
                  <a:tab pos="8084138" algn="l"/>
                  <a:tab pos="8533344" algn="l"/>
                  <a:tab pos="8982552" algn="l"/>
                </a:tabLst>
              </a:pPr>
              <a:t>39</a:t>
            </a:fld>
            <a:endParaRPr lang="it-IT" sz="1400" dirty="0">
              <a:solidFill>
                <a:srgbClr val="000000"/>
              </a:solidFill>
            </a:endParaRPr>
          </a:p>
        </p:txBody>
      </p:sp>
      <p:sp>
        <p:nvSpPr>
          <p:cNvPr id="107522" name="Rectangle 2"/>
          <p:cNvSpPr txBox="1">
            <a:spLocks noGrp="1" noRot="1" noChangeAspect="1" noChangeArrowheads="1"/>
          </p:cNvSpPr>
          <p:nvPr>
            <p:ph type="sldImg"/>
          </p:nvPr>
        </p:nvSpPr>
        <p:spPr bwMode="auto">
          <a:xfrm>
            <a:off x="1108075" y="801688"/>
            <a:ext cx="5345113" cy="4010025"/>
          </a:xfrm>
          <a:prstGeom prst="rect">
            <a:avLst/>
          </a:prstGeom>
          <a:solidFill>
            <a:srgbClr val="FFFFFF"/>
          </a:solidFill>
          <a:ln>
            <a:solidFill>
              <a:srgbClr val="000000"/>
            </a:solidFill>
            <a:miter lim="800000"/>
            <a:headEnd/>
            <a:tailEnd/>
          </a:ln>
        </p:spPr>
      </p:sp>
      <p:sp>
        <p:nvSpPr>
          <p:cNvPr id="107523" name="Text Box 3"/>
          <p:cNvSpPr txBox="1">
            <a:spLocks noGrp="1" noChangeArrowheads="1"/>
          </p:cNvSpPr>
          <p:nvPr>
            <p:ph type="body" idx="1"/>
          </p:nvPr>
        </p:nvSpPr>
        <p:spPr bwMode="auto">
          <a:xfrm>
            <a:off x="755650" y="5078413"/>
            <a:ext cx="6048375" cy="4811712"/>
          </a:xfrm>
          <a:prstGeom prst="rect">
            <a:avLst/>
          </a:prstGeom>
          <a:noFill/>
          <a:ln>
            <a:round/>
            <a:headEnd/>
            <a:tailEnd/>
          </a:ln>
        </p:spPr>
        <p:txBody>
          <a:bodyPr lIns="89989" tIns="46795" rIns="89989" bIns="46795"/>
          <a:lstStyle/>
          <a:p>
            <a:pPr>
              <a:spcBef>
                <a:spcPts val="587"/>
              </a:spcBef>
              <a:tabLst>
                <a:tab pos="0" algn="l"/>
                <a:tab pos="447620" algn="l"/>
                <a:tab pos="896828" algn="l"/>
                <a:tab pos="1346034" algn="l"/>
                <a:tab pos="1795241" algn="l"/>
                <a:tab pos="2244447" algn="l"/>
                <a:tab pos="2693655" algn="l"/>
                <a:tab pos="3142861" algn="l"/>
                <a:tab pos="3592069" algn="l"/>
                <a:tab pos="4041275" algn="l"/>
                <a:tab pos="4490483" algn="l"/>
                <a:tab pos="4939689" algn="l"/>
                <a:tab pos="5388897" algn="l"/>
                <a:tab pos="5838103" algn="l"/>
                <a:tab pos="6287311" algn="l"/>
                <a:tab pos="6736517" algn="l"/>
                <a:tab pos="7185725" algn="l"/>
                <a:tab pos="7634931" algn="l"/>
                <a:tab pos="8084138" algn="l"/>
                <a:tab pos="8533344" algn="l"/>
                <a:tab pos="8982552" algn="l"/>
              </a:tabLst>
            </a:pPr>
            <a:r>
              <a:rPr lang="it-IT" sz="1600" dirty="0" err="1">
                <a:latin typeface="Arial" charset="0"/>
                <a:ea typeface="SimSun" charset="-122"/>
              </a:rPr>
              <a:t>This</a:t>
            </a:r>
            <a:r>
              <a:rPr lang="it-IT" sz="1600" dirty="0">
                <a:latin typeface="Arial" charset="0"/>
                <a:ea typeface="SimSun" charset="-122"/>
              </a:rPr>
              <a:t> plot </a:t>
            </a:r>
            <a:r>
              <a:rPr lang="it-IT" sz="1600" dirty="0" err="1">
                <a:latin typeface="Arial" charset="0"/>
                <a:ea typeface="SimSun" charset="-122"/>
              </a:rPr>
              <a:t>compares</a:t>
            </a:r>
            <a:r>
              <a:rPr lang="it-IT" sz="1600" dirty="0">
                <a:latin typeface="Arial" charset="0"/>
                <a:ea typeface="SimSun" charset="-122"/>
              </a:rPr>
              <a:t> </a:t>
            </a:r>
            <a:r>
              <a:rPr lang="it-IT" sz="1600" dirty="0" err="1">
                <a:latin typeface="Arial" charset="0"/>
                <a:ea typeface="SimSun" charset="-122"/>
              </a:rPr>
              <a:t>observed</a:t>
            </a:r>
            <a:r>
              <a:rPr lang="it-IT" sz="1600" dirty="0">
                <a:latin typeface="Arial" charset="0"/>
                <a:ea typeface="SimSun" charset="-122"/>
              </a:rPr>
              <a:t> (</a:t>
            </a:r>
            <a:r>
              <a:rPr lang="it-IT" sz="1600" dirty="0" err="1">
                <a:latin typeface="Arial" charset="0"/>
                <a:ea typeface="SimSun" charset="-122"/>
              </a:rPr>
              <a:t>symbols</a:t>
            </a:r>
            <a:r>
              <a:rPr lang="it-IT" sz="1600" dirty="0">
                <a:latin typeface="Arial" charset="0"/>
                <a:ea typeface="SimSun" charset="-122"/>
              </a:rPr>
              <a:t>) and </a:t>
            </a:r>
            <a:r>
              <a:rPr lang="it-IT" sz="1600" dirty="0" err="1">
                <a:latin typeface="Arial" charset="0"/>
                <a:ea typeface="SimSun" charset="-122"/>
              </a:rPr>
              <a:t>simulated</a:t>
            </a:r>
            <a:r>
              <a:rPr lang="it-IT" sz="1600" dirty="0">
                <a:latin typeface="Arial" charset="0"/>
                <a:ea typeface="SimSun" charset="-122"/>
              </a:rPr>
              <a:t> (</a:t>
            </a:r>
            <a:r>
              <a:rPr lang="it-IT" sz="1600" dirty="0" err="1">
                <a:latin typeface="Arial" charset="0"/>
                <a:ea typeface="SimSun" charset="-122"/>
              </a:rPr>
              <a:t>red</a:t>
            </a:r>
            <a:r>
              <a:rPr lang="it-IT" sz="1600" dirty="0">
                <a:latin typeface="Arial" charset="0"/>
                <a:ea typeface="SimSun" charset="-122"/>
              </a:rPr>
              <a:t> curve) </a:t>
            </a:r>
            <a:r>
              <a:rPr lang="it-IT" sz="1600" dirty="0" err="1">
                <a:latin typeface="Arial" charset="0"/>
                <a:ea typeface="SimSun" charset="-122"/>
              </a:rPr>
              <a:t>line-of-sight</a:t>
            </a:r>
            <a:r>
              <a:rPr lang="it-IT" sz="1600" dirty="0">
                <a:latin typeface="Arial" charset="0"/>
                <a:ea typeface="SimSun" charset="-122"/>
              </a:rPr>
              <a:t> </a:t>
            </a:r>
            <a:r>
              <a:rPr lang="it-IT" sz="1600" dirty="0" err="1">
                <a:latin typeface="Arial" charset="0"/>
                <a:ea typeface="SimSun" charset="-122"/>
              </a:rPr>
              <a:t>velocity</a:t>
            </a:r>
            <a:r>
              <a:rPr lang="it-IT" sz="1600" dirty="0">
                <a:latin typeface="Arial" charset="0"/>
                <a:ea typeface="SimSun" charset="-122"/>
              </a:rPr>
              <a:t> </a:t>
            </a:r>
            <a:r>
              <a:rPr lang="it-IT" sz="1600" dirty="0" err="1">
                <a:latin typeface="Arial" charset="0"/>
                <a:ea typeface="SimSun" charset="-122"/>
              </a:rPr>
              <a:t>dispersion</a:t>
            </a:r>
            <a:r>
              <a:rPr lang="it-IT" sz="1600" dirty="0">
                <a:latin typeface="Arial" charset="0"/>
                <a:ea typeface="SimSun" charset="-122"/>
              </a:rPr>
              <a:t> </a:t>
            </a:r>
            <a:r>
              <a:rPr lang="it-IT" sz="1600" dirty="0" err="1">
                <a:latin typeface="Arial" charset="0"/>
                <a:ea typeface="SimSun" charset="-122"/>
              </a:rPr>
              <a:t>profiles</a:t>
            </a:r>
            <a:r>
              <a:rPr lang="it-IT" sz="1600" dirty="0">
                <a:latin typeface="Arial" charset="0"/>
                <a:ea typeface="SimSun" charset="-122"/>
              </a:rPr>
              <a:t>. </a:t>
            </a:r>
            <a:r>
              <a:rPr lang="it-IT" sz="1600" dirty="0" err="1">
                <a:latin typeface="Arial" charset="0"/>
                <a:ea typeface="SimSun" charset="-122"/>
              </a:rPr>
              <a:t>r_p</a:t>
            </a:r>
            <a:r>
              <a:rPr lang="it-IT" sz="1600" dirty="0">
                <a:latin typeface="Arial" charset="0"/>
                <a:ea typeface="SimSun" charset="-122"/>
              </a:rPr>
              <a:t> = </a:t>
            </a:r>
            <a:r>
              <a:rPr lang="it-IT" sz="1600" dirty="0" err="1">
                <a:latin typeface="Arial" charset="0"/>
                <a:ea typeface="SimSun" charset="-122"/>
              </a:rPr>
              <a:t>projected</a:t>
            </a:r>
            <a:r>
              <a:rPr lang="it-IT" sz="1600" dirty="0">
                <a:latin typeface="Arial" charset="0"/>
                <a:ea typeface="SimSun" charset="-122"/>
              </a:rPr>
              <a:t> </a:t>
            </a:r>
            <a:r>
              <a:rPr lang="it-IT" sz="1600" dirty="0" err="1">
                <a:latin typeface="Arial" charset="0"/>
                <a:ea typeface="SimSun" charset="-122"/>
              </a:rPr>
              <a:t>radius</a:t>
            </a:r>
            <a:r>
              <a:rPr lang="it-IT" sz="1600" dirty="0">
                <a:latin typeface="Arial" charset="0"/>
                <a:ea typeface="SimSun" charset="-122"/>
              </a:rPr>
              <a:t>. </a:t>
            </a:r>
            <a:r>
              <a:rPr lang="it-IT" sz="1600" dirty="0" err="1">
                <a:latin typeface="Arial" charset="0"/>
                <a:ea typeface="SimSun" charset="-122"/>
              </a:rPr>
              <a:t>R_eff</a:t>
            </a:r>
            <a:r>
              <a:rPr lang="it-IT" sz="1600" dirty="0">
                <a:latin typeface="Arial" charset="0"/>
                <a:ea typeface="SimSun" charset="-122"/>
              </a:rPr>
              <a:t> = </a:t>
            </a:r>
            <a:r>
              <a:rPr lang="it-IT" sz="1600" dirty="0" err="1">
                <a:latin typeface="Arial" charset="0"/>
                <a:ea typeface="SimSun" charset="-122"/>
              </a:rPr>
              <a:t>effective</a:t>
            </a:r>
            <a:r>
              <a:rPr lang="it-IT" sz="1600" dirty="0">
                <a:latin typeface="Arial" charset="0"/>
                <a:ea typeface="SimSun" charset="-122"/>
              </a:rPr>
              <a:t> </a:t>
            </a:r>
            <a:r>
              <a:rPr lang="it-IT" sz="1600" dirty="0" err="1">
                <a:latin typeface="Arial" charset="0"/>
                <a:ea typeface="SimSun" charset="-122"/>
              </a:rPr>
              <a:t>radius</a:t>
            </a:r>
            <a:r>
              <a:rPr lang="it-IT" sz="1600" dirty="0">
                <a:latin typeface="Arial" charset="0"/>
                <a:ea typeface="SimSun" charset="-122"/>
              </a:rPr>
              <a:t> (</a:t>
            </a:r>
            <a:r>
              <a:rPr lang="it-IT" sz="1600" dirty="0" err="1">
                <a:latin typeface="Arial" charset="0"/>
                <a:ea typeface="SimSun" charset="-122"/>
              </a:rPr>
              <a:t>within</a:t>
            </a:r>
            <a:r>
              <a:rPr lang="it-IT" sz="1600" dirty="0">
                <a:latin typeface="Arial" charset="0"/>
                <a:ea typeface="SimSun" charset="-122"/>
              </a:rPr>
              <a:t> </a:t>
            </a:r>
            <a:r>
              <a:rPr lang="it-IT" sz="1600" dirty="0" err="1">
                <a:latin typeface="Arial" charset="0"/>
                <a:ea typeface="SimSun" charset="-122"/>
              </a:rPr>
              <a:t>which</a:t>
            </a:r>
            <a:r>
              <a:rPr lang="it-IT" sz="1600" dirty="0">
                <a:latin typeface="Arial" charset="0"/>
                <a:ea typeface="SimSun" charset="-122"/>
              </a:rPr>
              <a:t> </a:t>
            </a:r>
            <a:r>
              <a:rPr lang="it-IT" sz="1600" dirty="0" err="1">
                <a:latin typeface="Arial" charset="0"/>
                <a:ea typeface="SimSun" charset="-122"/>
              </a:rPr>
              <a:t>half</a:t>
            </a:r>
            <a:r>
              <a:rPr lang="it-IT" sz="1600" dirty="0">
                <a:latin typeface="Arial" charset="0"/>
                <a:ea typeface="SimSun" charset="-122"/>
              </a:rPr>
              <a:t> the </a:t>
            </a:r>
            <a:r>
              <a:rPr lang="it-IT" sz="1600" dirty="0" err="1">
                <a:latin typeface="Arial" charset="0"/>
                <a:ea typeface="SimSun" charset="-122"/>
              </a:rPr>
              <a:t>projected</a:t>
            </a:r>
            <a:r>
              <a:rPr lang="it-IT" sz="1600" dirty="0">
                <a:latin typeface="Arial" charset="0"/>
                <a:ea typeface="SimSun" charset="-122"/>
              </a:rPr>
              <a:t> light </a:t>
            </a:r>
            <a:r>
              <a:rPr lang="it-IT" sz="1600" dirty="0" err="1">
                <a:latin typeface="Arial" charset="0"/>
                <a:ea typeface="SimSun" charset="-122"/>
              </a:rPr>
              <a:t>lies</a:t>
            </a:r>
            <a:r>
              <a:rPr lang="it-IT" sz="1600" dirty="0">
                <a:latin typeface="Arial" charset="0"/>
                <a:ea typeface="SimSun" charset="-122"/>
              </a:rPr>
              <a:t>). </a:t>
            </a:r>
            <a:r>
              <a:rPr lang="it-IT" sz="1600" dirty="0" err="1">
                <a:latin typeface="Arial" charset="0"/>
                <a:ea typeface="SimSun" charset="-122"/>
              </a:rPr>
              <a:t>sigma_p</a:t>
            </a:r>
            <a:r>
              <a:rPr lang="it-IT" sz="1600" dirty="0">
                <a:latin typeface="Arial" charset="0"/>
                <a:ea typeface="SimSun" charset="-122"/>
              </a:rPr>
              <a:t> = </a:t>
            </a:r>
            <a:r>
              <a:rPr lang="it-IT" sz="1600" dirty="0" err="1">
                <a:latin typeface="Arial" charset="0"/>
                <a:ea typeface="SimSun" charset="-122"/>
              </a:rPr>
              <a:t>line-of-sight</a:t>
            </a:r>
            <a:r>
              <a:rPr lang="it-IT" sz="1600" dirty="0">
                <a:latin typeface="Arial" charset="0"/>
                <a:ea typeface="SimSun" charset="-122"/>
              </a:rPr>
              <a:t> </a:t>
            </a:r>
            <a:r>
              <a:rPr lang="it-IT" sz="1600" dirty="0" err="1">
                <a:latin typeface="Arial" charset="0"/>
                <a:ea typeface="SimSun" charset="-122"/>
              </a:rPr>
              <a:t>velocity</a:t>
            </a:r>
            <a:r>
              <a:rPr lang="it-IT" sz="1600" dirty="0">
                <a:latin typeface="Arial" charset="0"/>
                <a:ea typeface="SimSun" charset="-122"/>
              </a:rPr>
              <a:t> </a:t>
            </a:r>
            <a:r>
              <a:rPr lang="it-IT" sz="1600" dirty="0" err="1">
                <a:latin typeface="Arial" charset="0"/>
                <a:ea typeface="SimSun" charset="-122"/>
              </a:rPr>
              <a:t>dispersion</a:t>
            </a:r>
            <a:r>
              <a:rPr lang="it-IT" sz="1600" dirty="0">
                <a:latin typeface="Arial" charset="0"/>
                <a:ea typeface="SimSun" charset="-122"/>
              </a:rPr>
              <a:t>. </a:t>
            </a:r>
            <a:r>
              <a:rPr lang="it-IT" sz="1600" dirty="0" err="1">
                <a:latin typeface="Arial" charset="0"/>
                <a:ea typeface="SimSun" charset="-122"/>
              </a:rPr>
              <a:t>sigma_p</a:t>
            </a:r>
            <a:r>
              <a:rPr lang="it-IT" sz="1600" dirty="0">
                <a:latin typeface="Arial" charset="0"/>
                <a:ea typeface="SimSun" charset="-122"/>
              </a:rPr>
              <a:t>,</a:t>
            </a:r>
            <a:r>
              <a:rPr lang="it-IT" sz="1600" dirty="0" err="1">
                <a:latin typeface="Arial" charset="0"/>
                <a:ea typeface="SimSun" charset="-122"/>
              </a:rPr>
              <a:t>eff</a:t>
            </a:r>
            <a:r>
              <a:rPr lang="it-IT" sz="1600" dirty="0">
                <a:latin typeface="Arial" charset="0"/>
                <a:ea typeface="SimSun" charset="-122"/>
              </a:rPr>
              <a:t> = </a:t>
            </a:r>
            <a:r>
              <a:rPr lang="it-IT" sz="1600" dirty="0" err="1">
                <a:latin typeface="Arial" charset="0"/>
                <a:ea typeface="SimSun" charset="-122"/>
              </a:rPr>
              <a:t>line-of-sight</a:t>
            </a:r>
            <a:r>
              <a:rPr lang="it-IT" sz="1600" dirty="0">
                <a:latin typeface="Arial" charset="0"/>
                <a:ea typeface="SimSun" charset="-122"/>
              </a:rPr>
              <a:t> </a:t>
            </a:r>
            <a:r>
              <a:rPr lang="it-IT" sz="1600" dirty="0" err="1">
                <a:latin typeface="Arial" charset="0"/>
                <a:ea typeface="SimSun" charset="-122"/>
              </a:rPr>
              <a:t>velocity</a:t>
            </a:r>
            <a:r>
              <a:rPr lang="it-IT" sz="1600" dirty="0">
                <a:latin typeface="Arial" charset="0"/>
                <a:ea typeface="SimSun" charset="-122"/>
              </a:rPr>
              <a:t> </a:t>
            </a:r>
            <a:r>
              <a:rPr lang="it-IT" sz="1600" dirty="0" err="1">
                <a:latin typeface="Arial" charset="0"/>
                <a:ea typeface="SimSun" charset="-122"/>
              </a:rPr>
              <a:t>dispersion</a:t>
            </a:r>
            <a:r>
              <a:rPr lang="it-IT" sz="1600" dirty="0">
                <a:latin typeface="Arial" charset="0"/>
                <a:ea typeface="SimSun" charset="-122"/>
              </a:rPr>
              <a:t> at </a:t>
            </a:r>
            <a:r>
              <a:rPr lang="it-IT" sz="1600" dirty="0" err="1">
                <a:latin typeface="Arial" charset="0"/>
                <a:ea typeface="SimSun" charset="-122"/>
              </a:rPr>
              <a:t>projected</a:t>
            </a:r>
            <a:r>
              <a:rPr lang="it-IT" sz="1600" dirty="0">
                <a:latin typeface="Arial" charset="0"/>
                <a:ea typeface="SimSun" charset="-122"/>
              </a:rPr>
              <a:t> </a:t>
            </a:r>
            <a:r>
              <a:rPr lang="it-IT" sz="1600" dirty="0" err="1">
                <a:latin typeface="Arial" charset="0"/>
                <a:ea typeface="SimSun" charset="-122"/>
              </a:rPr>
              <a:t>radius</a:t>
            </a:r>
            <a:r>
              <a:rPr lang="it-IT" sz="1600" dirty="0">
                <a:latin typeface="Arial" charset="0"/>
                <a:ea typeface="SimSun" charset="-122"/>
              </a:rPr>
              <a:t> r_p=R_eff. The green </a:t>
            </a:r>
            <a:r>
              <a:rPr lang="it-IT" sz="1600" dirty="0" err="1">
                <a:latin typeface="Arial" charset="0"/>
                <a:ea typeface="SimSun" charset="-122"/>
              </a:rPr>
              <a:t>curves</a:t>
            </a:r>
            <a:r>
              <a:rPr lang="it-IT" sz="1600" dirty="0">
                <a:latin typeface="Arial" charset="0"/>
                <a:ea typeface="SimSun" charset="-122"/>
              </a:rPr>
              <a:t> </a:t>
            </a:r>
            <a:r>
              <a:rPr lang="it-IT" sz="1600" dirty="0" err="1">
                <a:latin typeface="Arial" charset="0"/>
                <a:ea typeface="SimSun" charset="-122"/>
              </a:rPr>
              <a:t>were</a:t>
            </a:r>
            <a:r>
              <a:rPr lang="it-IT" sz="1600" dirty="0">
                <a:latin typeface="Arial" charset="0"/>
                <a:ea typeface="SimSun" charset="-122"/>
              </a:rPr>
              <a:t> </a:t>
            </a:r>
            <a:r>
              <a:rPr lang="it-IT" sz="1600" dirty="0" err="1">
                <a:latin typeface="Arial" charset="0"/>
                <a:ea typeface="SimSun" charset="-122"/>
              </a:rPr>
              <a:t>predictions</a:t>
            </a:r>
            <a:r>
              <a:rPr lang="it-IT" sz="1600" dirty="0">
                <a:latin typeface="Arial" charset="0"/>
                <a:ea typeface="SimSun" charset="-122"/>
              </a:rPr>
              <a:t> </a:t>
            </a:r>
            <a:r>
              <a:rPr lang="it-IT" sz="1600" dirty="0" err="1">
                <a:latin typeface="Arial" charset="0"/>
                <a:ea typeface="SimSun" charset="-122"/>
              </a:rPr>
              <a:t>of</a:t>
            </a:r>
            <a:r>
              <a:rPr lang="it-IT" sz="1600" dirty="0">
                <a:latin typeface="Arial" charset="0"/>
                <a:ea typeface="SimSun" charset="-122"/>
              </a:rPr>
              <a:t> </a:t>
            </a:r>
            <a:r>
              <a:rPr lang="it-IT" sz="1600" dirty="0" err="1">
                <a:latin typeface="Arial" charset="0"/>
                <a:ea typeface="SimSun" charset="-122"/>
              </a:rPr>
              <a:t>Romanowsky</a:t>
            </a:r>
            <a:r>
              <a:rPr lang="it-IT" sz="1600" dirty="0">
                <a:latin typeface="Arial" charset="0"/>
                <a:ea typeface="SimSun" charset="-122"/>
              </a:rPr>
              <a:t> </a:t>
            </a:r>
            <a:r>
              <a:rPr lang="it-IT" sz="1600" dirty="0" err="1">
                <a:latin typeface="Arial" charset="0"/>
                <a:ea typeface="SimSun" charset="-122"/>
              </a:rPr>
              <a:t>et</a:t>
            </a:r>
            <a:r>
              <a:rPr lang="it-IT" sz="1600" dirty="0">
                <a:latin typeface="Arial" charset="0"/>
                <a:ea typeface="SimSun" charset="-122"/>
              </a:rPr>
              <a:t> al. (03, Science), </a:t>
            </a:r>
            <a:r>
              <a:rPr lang="it-IT" sz="1600" dirty="0" err="1">
                <a:latin typeface="Arial" charset="0"/>
                <a:ea typeface="SimSun" charset="-122"/>
              </a:rPr>
              <a:t>without</a:t>
            </a:r>
            <a:r>
              <a:rPr lang="it-IT" sz="1600" dirty="0">
                <a:latin typeface="Arial" charset="0"/>
                <a:ea typeface="SimSun" charset="-122"/>
              </a:rPr>
              <a:t> and </a:t>
            </a:r>
            <a:r>
              <a:rPr lang="it-IT" sz="1600" dirty="0" err="1">
                <a:latin typeface="Arial" charset="0"/>
                <a:ea typeface="SimSun" charset="-122"/>
              </a:rPr>
              <a:t>with</a:t>
            </a:r>
            <a:r>
              <a:rPr lang="it-IT" sz="1600" dirty="0">
                <a:latin typeface="Arial" charset="0"/>
                <a:ea typeface="SimSun" charset="-122"/>
              </a:rPr>
              <a:t> dark </a:t>
            </a:r>
            <a:r>
              <a:rPr lang="it-IT" sz="1600" dirty="0" err="1">
                <a:latin typeface="Arial" charset="0"/>
                <a:ea typeface="SimSun" charset="-122"/>
              </a:rPr>
              <a:t>matter</a:t>
            </a:r>
            <a:r>
              <a:rPr lang="it-IT" sz="1600" dirty="0">
                <a:latin typeface="Arial" charset="0"/>
                <a:ea typeface="SimSun" charset="-122"/>
              </a:rPr>
              <a:t>. The </a:t>
            </a:r>
            <a:r>
              <a:rPr lang="it-IT" sz="1600" dirty="0" err="1">
                <a:latin typeface="Arial" charset="0"/>
                <a:ea typeface="SimSun" charset="-122"/>
              </a:rPr>
              <a:t>simulations</a:t>
            </a:r>
            <a:r>
              <a:rPr lang="it-IT" sz="1600" dirty="0">
                <a:latin typeface="Arial" charset="0"/>
                <a:ea typeface="SimSun" charset="-122"/>
              </a:rPr>
              <a:t> (</a:t>
            </a:r>
            <a:r>
              <a:rPr lang="it-IT" sz="1600" dirty="0" err="1">
                <a:latin typeface="Arial" charset="0"/>
                <a:ea typeface="SimSun" charset="-122"/>
              </a:rPr>
              <a:t>by</a:t>
            </a:r>
            <a:r>
              <a:rPr lang="it-IT" sz="1600" dirty="0">
                <a:latin typeface="Arial" charset="0"/>
                <a:ea typeface="SimSun" charset="-122"/>
              </a:rPr>
              <a:t> T. </a:t>
            </a:r>
            <a:r>
              <a:rPr lang="it-IT" sz="1600" dirty="0" err="1">
                <a:latin typeface="Arial" charset="0"/>
                <a:ea typeface="SimSun" charset="-122"/>
              </a:rPr>
              <a:t>J</a:t>
            </a:r>
            <a:r>
              <a:rPr lang="it-IT" sz="1600" dirty="0">
                <a:latin typeface="Arial" charset="0"/>
                <a:ea typeface="SimSun" charset="-122"/>
              </a:rPr>
              <a:t>. </a:t>
            </a:r>
            <a:r>
              <a:rPr lang="it-IT" sz="1600" dirty="0" err="1">
                <a:latin typeface="Arial" charset="0"/>
                <a:ea typeface="SimSun" charset="-122"/>
              </a:rPr>
              <a:t>Cox</a:t>
            </a:r>
            <a:r>
              <a:rPr lang="it-IT" sz="1600" dirty="0">
                <a:latin typeface="Arial" charset="0"/>
                <a:ea typeface="SimSun" charset="-122"/>
              </a:rPr>
              <a:t>) are </a:t>
            </a:r>
            <a:r>
              <a:rPr lang="it-IT" sz="1600" dirty="0" err="1">
                <a:latin typeface="Arial" charset="0"/>
                <a:ea typeface="SimSun" charset="-122"/>
              </a:rPr>
              <a:t>binary</a:t>
            </a:r>
            <a:r>
              <a:rPr lang="it-IT" sz="1600" dirty="0">
                <a:latin typeface="Arial" charset="0"/>
                <a:ea typeface="SimSun" charset="-122"/>
              </a:rPr>
              <a:t> </a:t>
            </a:r>
            <a:r>
              <a:rPr lang="it-IT" sz="1600" dirty="0" err="1">
                <a:latin typeface="Arial" charset="0"/>
                <a:ea typeface="SimSun" charset="-122"/>
              </a:rPr>
              <a:t>mergers</a:t>
            </a:r>
            <a:r>
              <a:rPr lang="it-IT" sz="1600" dirty="0">
                <a:latin typeface="Arial" charset="0"/>
                <a:ea typeface="SimSun" charset="-122"/>
              </a:rPr>
              <a:t> </a:t>
            </a:r>
            <a:r>
              <a:rPr lang="it-IT" sz="1600" dirty="0" err="1">
                <a:latin typeface="Arial" charset="0"/>
                <a:ea typeface="SimSun" charset="-122"/>
              </a:rPr>
              <a:t>of</a:t>
            </a:r>
            <a:r>
              <a:rPr lang="it-IT" sz="1600" dirty="0">
                <a:latin typeface="Arial" charset="0"/>
                <a:ea typeface="SimSun" charset="-122"/>
              </a:rPr>
              <a:t> </a:t>
            </a:r>
            <a:r>
              <a:rPr lang="it-IT" sz="1600" dirty="0" err="1">
                <a:latin typeface="Arial" charset="0"/>
                <a:ea typeface="SimSun" charset="-122"/>
              </a:rPr>
              <a:t>spirals</a:t>
            </a:r>
            <a:r>
              <a:rPr lang="it-IT" sz="1600" dirty="0">
                <a:latin typeface="Arial" charset="0"/>
                <a:ea typeface="SimSun" charset="-122"/>
              </a:rPr>
              <a:t> </a:t>
            </a:r>
            <a:r>
              <a:rPr lang="it-IT" sz="1600" dirty="0" err="1">
                <a:latin typeface="Arial" charset="0"/>
                <a:ea typeface="SimSun" charset="-122"/>
              </a:rPr>
              <a:t>made</a:t>
            </a:r>
            <a:r>
              <a:rPr lang="it-IT" sz="1600" dirty="0">
                <a:latin typeface="Arial" charset="0"/>
                <a:ea typeface="SimSun" charset="-122"/>
              </a:rPr>
              <a:t> </a:t>
            </a:r>
            <a:r>
              <a:rPr lang="it-IT" sz="1600" dirty="0" err="1">
                <a:latin typeface="Arial" charset="0"/>
                <a:ea typeface="SimSun" charset="-122"/>
              </a:rPr>
              <a:t>of</a:t>
            </a:r>
            <a:r>
              <a:rPr lang="it-IT" sz="1600" dirty="0">
                <a:latin typeface="Arial" charset="0"/>
                <a:ea typeface="SimSun" charset="-122"/>
              </a:rPr>
              <a:t> disk+bulge+gas+dark-matter-halo. The </a:t>
            </a:r>
            <a:r>
              <a:rPr lang="it-IT" sz="1600" dirty="0" err="1">
                <a:latin typeface="Arial" charset="0"/>
                <a:ea typeface="SimSun" charset="-122"/>
              </a:rPr>
              <a:t>red</a:t>
            </a:r>
            <a:r>
              <a:rPr lang="it-IT" sz="1600" dirty="0">
                <a:latin typeface="Arial" charset="0"/>
                <a:ea typeface="SimSun" charset="-122"/>
              </a:rPr>
              <a:t> curve </a:t>
            </a:r>
            <a:r>
              <a:rPr lang="it-IT" sz="1600" dirty="0" err="1">
                <a:latin typeface="Arial" charset="0"/>
                <a:ea typeface="SimSun" charset="-122"/>
              </a:rPr>
              <a:t>is</a:t>
            </a:r>
            <a:r>
              <a:rPr lang="it-IT" sz="1600" dirty="0">
                <a:latin typeface="Arial" charset="0"/>
                <a:ea typeface="SimSun" charset="-122"/>
              </a:rPr>
              <a:t> the </a:t>
            </a:r>
            <a:r>
              <a:rPr lang="it-IT" sz="1600" dirty="0" err="1">
                <a:latin typeface="Arial" charset="0"/>
                <a:ea typeface="SimSun" charset="-122"/>
              </a:rPr>
              <a:t>mean</a:t>
            </a:r>
            <a:r>
              <a:rPr lang="it-IT" sz="1600" dirty="0">
                <a:latin typeface="Arial" charset="0"/>
                <a:ea typeface="SimSun" charset="-122"/>
              </a:rPr>
              <a:t> </a:t>
            </a:r>
            <a:r>
              <a:rPr lang="it-IT" sz="1600" dirty="0" err="1">
                <a:latin typeface="Arial" charset="0"/>
                <a:ea typeface="SimSun" charset="-122"/>
              </a:rPr>
              <a:t>line-of-sight</a:t>
            </a:r>
            <a:r>
              <a:rPr lang="it-IT" sz="1600" dirty="0">
                <a:latin typeface="Arial" charset="0"/>
                <a:ea typeface="SimSun" charset="-122"/>
              </a:rPr>
              <a:t> </a:t>
            </a:r>
            <a:r>
              <a:rPr lang="it-IT" sz="1600" dirty="0" err="1">
                <a:latin typeface="Arial" charset="0"/>
                <a:ea typeface="SimSun" charset="-122"/>
              </a:rPr>
              <a:t>velocity</a:t>
            </a:r>
            <a:r>
              <a:rPr lang="it-IT" sz="1600" dirty="0">
                <a:latin typeface="Arial" charset="0"/>
                <a:ea typeface="SimSun" charset="-122"/>
              </a:rPr>
              <a:t> </a:t>
            </a:r>
            <a:r>
              <a:rPr lang="it-IT" sz="1600" dirty="0" err="1">
                <a:latin typeface="Arial" charset="0"/>
                <a:ea typeface="SimSun" charset="-122"/>
              </a:rPr>
              <a:t>dispersion</a:t>
            </a:r>
            <a:r>
              <a:rPr lang="it-IT" sz="1600" dirty="0">
                <a:latin typeface="Arial" charset="0"/>
                <a:ea typeface="SimSun" charset="-122"/>
              </a:rPr>
              <a:t> </a:t>
            </a:r>
            <a:r>
              <a:rPr lang="it-IT" sz="1600" dirty="0" err="1">
                <a:latin typeface="Arial" charset="0"/>
                <a:ea typeface="SimSun" charset="-122"/>
              </a:rPr>
              <a:t>profile</a:t>
            </a:r>
            <a:r>
              <a:rPr lang="it-IT" sz="1600" dirty="0">
                <a:latin typeface="Arial" charset="0"/>
                <a:ea typeface="SimSun" charset="-122"/>
              </a:rPr>
              <a:t> </a:t>
            </a:r>
            <a:r>
              <a:rPr lang="it-IT" sz="1600" dirty="0" err="1">
                <a:latin typeface="Arial" charset="0"/>
                <a:ea typeface="SimSun" charset="-122"/>
              </a:rPr>
              <a:t>for</a:t>
            </a:r>
            <a:r>
              <a:rPr lang="it-IT" sz="1600" dirty="0">
                <a:latin typeface="Arial" charset="0"/>
                <a:ea typeface="SimSun" charset="-122"/>
              </a:rPr>
              <a:t> the </a:t>
            </a:r>
            <a:r>
              <a:rPr lang="it-IT" sz="1600" dirty="0" err="1">
                <a:latin typeface="Arial" charset="0"/>
                <a:ea typeface="SimSun" charset="-122"/>
              </a:rPr>
              <a:t>elliptical</a:t>
            </a:r>
            <a:r>
              <a:rPr lang="it-IT" sz="1600" dirty="0">
                <a:latin typeface="Arial" charset="0"/>
                <a:ea typeface="SimSun" charset="-122"/>
              </a:rPr>
              <a:t> </a:t>
            </a:r>
            <a:r>
              <a:rPr lang="it-IT" sz="1600" dirty="0" err="1">
                <a:latin typeface="Arial" charset="0"/>
                <a:ea typeface="SimSun" charset="-122"/>
              </a:rPr>
              <a:t>galaxy</a:t>
            </a:r>
            <a:r>
              <a:rPr lang="it-IT" sz="1600" dirty="0">
                <a:latin typeface="Arial" charset="0"/>
                <a:ea typeface="SimSun" charset="-122"/>
              </a:rPr>
              <a:t> </a:t>
            </a:r>
            <a:r>
              <a:rPr lang="it-IT" sz="1600" dirty="0" err="1">
                <a:latin typeface="Arial" charset="0"/>
                <a:ea typeface="SimSun" charset="-122"/>
              </a:rPr>
              <a:t>remnant</a:t>
            </a:r>
            <a:r>
              <a:rPr lang="it-IT" sz="1600" dirty="0">
                <a:latin typeface="Arial" charset="0"/>
                <a:ea typeface="SimSun" charset="-122"/>
              </a:rPr>
              <a:t>, </a:t>
            </a:r>
            <a:r>
              <a:rPr lang="it-IT" sz="1600" dirty="0" err="1">
                <a:latin typeface="Arial" charset="0"/>
                <a:ea typeface="SimSun" charset="-122"/>
              </a:rPr>
              <a:t>averaged</a:t>
            </a:r>
            <a:r>
              <a:rPr lang="it-IT" sz="1600" dirty="0">
                <a:latin typeface="Arial" charset="0"/>
                <a:ea typeface="SimSun" charset="-122"/>
              </a:rPr>
              <a:t> </a:t>
            </a:r>
            <a:r>
              <a:rPr lang="it-IT" sz="1600" dirty="0" err="1">
                <a:latin typeface="Arial" charset="0"/>
                <a:ea typeface="SimSun" charset="-122"/>
              </a:rPr>
              <a:t>over</a:t>
            </a:r>
            <a:r>
              <a:rPr lang="it-IT" sz="1600" dirty="0">
                <a:latin typeface="Arial" charset="0"/>
                <a:ea typeface="SimSun" charset="-122"/>
              </a:rPr>
              <a:t> 10 </a:t>
            </a:r>
            <a:r>
              <a:rPr lang="it-IT" sz="1600" dirty="0" err="1">
                <a:latin typeface="Arial" charset="0"/>
                <a:ea typeface="SimSun" charset="-122"/>
              </a:rPr>
              <a:t>simulations</a:t>
            </a:r>
            <a:r>
              <a:rPr lang="it-IT" sz="1600" dirty="0">
                <a:latin typeface="Arial" charset="0"/>
                <a:ea typeface="SimSun" charset="-122"/>
              </a:rPr>
              <a:t> </a:t>
            </a:r>
            <a:r>
              <a:rPr lang="it-IT" sz="1600" dirty="0" err="1">
                <a:latin typeface="Arial" charset="0"/>
                <a:ea typeface="SimSun" charset="-122"/>
              </a:rPr>
              <a:t>with</a:t>
            </a:r>
            <a:r>
              <a:rPr lang="it-IT" sz="1600" dirty="0">
                <a:latin typeface="Arial" charset="0"/>
                <a:ea typeface="SimSun" charset="-122"/>
              </a:rPr>
              <a:t> </a:t>
            </a:r>
            <a:r>
              <a:rPr lang="it-IT" sz="1600" dirty="0" err="1">
                <a:latin typeface="Arial" charset="0"/>
                <a:ea typeface="SimSun" charset="-122"/>
              </a:rPr>
              <a:t>different</a:t>
            </a:r>
            <a:r>
              <a:rPr lang="it-IT" sz="1600" dirty="0">
                <a:latin typeface="Arial" charset="0"/>
                <a:ea typeface="SimSun" charset="-122"/>
              </a:rPr>
              <a:t> </a:t>
            </a:r>
            <a:r>
              <a:rPr lang="it-IT" sz="1600" dirty="0" err="1">
                <a:latin typeface="Arial" charset="0"/>
                <a:ea typeface="SimSun" charset="-122"/>
              </a:rPr>
              <a:t>orbital</a:t>
            </a:r>
            <a:r>
              <a:rPr lang="it-IT" sz="1600" dirty="0">
                <a:latin typeface="Arial" charset="0"/>
                <a:ea typeface="SimSun" charset="-122"/>
              </a:rPr>
              <a:t> </a:t>
            </a:r>
            <a:r>
              <a:rPr lang="it-IT" sz="1600" dirty="0" err="1">
                <a:latin typeface="Arial" charset="0"/>
                <a:ea typeface="SimSun" charset="-122"/>
              </a:rPr>
              <a:t>parameters</a:t>
            </a:r>
            <a:r>
              <a:rPr lang="it-IT" sz="1600" dirty="0">
                <a:latin typeface="Arial" charset="0"/>
                <a:ea typeface="SimSun" charset="-122"/>
              </a:rPr>
              <a:t>. The </a:t>
            </a:r>
            <a:r>
              <a:rPr lang="it-IT" sz="1600" dirty="0" err="1">
                <a:latin typeface="Arial" charset="0"/>
                <a:ea typeface="SimSun" charset="-122"/>
              </a:rPr>
              <a:t>hashed</a:t>
            </a:r>
            <a:r>
              <a:rPr lang="it-IT" sz="1600" dirty="0">
                <a:latin typeface="Arial" charset="0"/>
                <a:ea typeface="SimSun" charset="-122"/>
              </a:rPr>
              <a:t> </a:t>
            </a:r>
            <a:r>
              <a:rPr lang="it-IT" sz="1600" dirty="0" err="1">
                <a:latin typeface="Arial" charset="0"/>
                <a:ea typeface="SimSun" charset="-122"/>
              </a:rPr>
              <a:t>region</a:t>
            </a:r>
            <a:r>
              <a:rPr lang="it-IT" sz="1600" dirty="0">
                <a:latin typeface="Arial" charset="0"/>
                <a:ea typeface="SimSun" charset="-122"/>
              </a:rPr>
              <a:t> </a:t>
            </a:r>
            <a:r>
              <a:rPr lang="it-IT" sz="1600" dirty="0" err="1">
                <a:latin typeface="Arial" charset="0"/>
                <a:ea typeface="SimSun" charset="-122"/>
              </a:rPr>
              <a:t>shows</a:t>
            </a:r>
            <a:r>
              <a:rPr lang="it-IT" sz="1600" dirty="0">
                <a:latin typeface="Arial" charset="0"/>
                <a:ea typeface="SimSun" charset="-122"/>
              </a:rPr>
              <a:t> the </a:t>
            </a:r>
            <a:r>
              <a:rPr lang="it-IT" sz="1600" dirty="0" err="1">
                <a:latin typeface="Arial" charset="0"/>
                <a:ea typeface="SimSun" charset="-122"/>
              </a:rPr>
              <a:t>dispersion</a:t>
            </a:r>
            <a:r>
              <a:rPr lang="it-IT" sz="1600" dirty="0">
                <a:latin typeface="Arial" charset="0"/>
                <a:ea typeface="SimSun" charset="-122"/>
              </a:rPr>
              <a:t> </a:t>
            </a:r>
            <a:r>
              <a:rPr lang="it-IT" sz="1600" dirty="0" err="1">
                <a:latin typeface="Arial" charset="0"/>
                <a:ea typeface="SimSun" charset="-122"/>
              </a:rPr>
              <a:t>over</a:t>
            </a:r>
            <a:r>
              <a:rPr lang="it-IT" sz="1600" dirty="0">
                <a:latin typeface="Arial" charset="0"/>
                <a:ea typeface="SimSun" charset="-122"/>
              </a:rPr>
              <a:t> the 10 </a:t>
            </a:r>
            <a:r>
              <a:rPr lang="it-IT" sz="1600" dirty="0" err="1">
                <a:latin typeface="Arial" charset="0"/>
                <a:ea typeface="SimSun" charset="-122"/>
              </a:rPr>
              <a:t>simulations</a:t>
            </a:r>
            <a:r>
              <a:rPr lang="it-IT" sz="1600" dirty="0">
                <a:latin typeface="Arial" charset="0"/>
                <a:ea typeface="SimSun" charset="-122"/>
              </a:rPr>
              <a:t>. The plot </a:t>
            </a:r>
            <a:r>
              <a:rPr lang="it-IT" sz="1600" dirty="0" err="1">
                <a:latin typeface="Arial" charset="0"/>
                <a:ea typeface="SimSun" charset="-122"/>
              </a:rPr>
              <a:t>indicates</a:t>
            </a:r>
            <a:r>
              <a:rPr lang="it-IT" sz="1600" dirty="0">
                <a:latin typeface="Arial" charset="0"/>
                <a:ea typeface="SimSun" charset="-122"/>
              </a:rPr>
              <a:t> </a:t>
            </a:r>
            <a:r>
              <a:rPr lang="it-IT" sz="1600" dirty="0" err="1">
                <a:latin typeface="Arial" charset="0"/>
                <a:ea typeface="SimSun" charset="-122"/>
              </a:rPr>
              <a:t>that</a:t>
            </a:r>
            <a:r>
              <a:rPr lang="it-IT" sz="1600" dirty="0">
                <a:latin typeface="Arial" charset="0"/>
                <a:ea typeface="SimSun" charset="-122"/>
              </a:rPr>
              <a:t> </a:t>
            </a:r>
            <a:r>
              <a:rPr lang="it-IT" sz="1600" dirty="0" err="1">
                <a:latin typeface="Arial" charset="0"/>
                <a:ea typeface="SimSun" charset="-122"/>
              </a:rPr>
              <a:t>one</a:t>
            </a:r>
            <a:r>
              <a:rPr lang="it-IT" sz="1600" dirty="0">
                <a:latin typeface="Arial" charset="0"/>
                <a:ea typeface="SimSun" charset="-122"/>
              </a:rPr>
              <a:t> can </a:t>
            </a:r>
            <a:r>
              <a:rPr lang="it-IT" sz="1600" dirty="0" err="1">
                <a:latin typeface="Arial" charset="0"/>
                <a:ea typeface="SimSun" charset="-122"/>
              </a:rPr>
              <a:t>have</a:t>
            </a:r>
            <a:r>
              <a:rPr lang="it-IT" sz="1600" dirty="0">
                <a:latin typeface="Arial" charset="0"/>
                <a:ea typeface="SimSun" charset="-122"/>
              </a:rPr>
              <a:t> </a:t>
            </a:r>
            <a:r>
              <a:rPr lang="it-IT" sz="1600" dirty="0" err="1">
                <a:latin typeface="Arial" charset="0"/>
                <a:ea typeface="SimSun" charset="-122"/>
              </a:rPr>
              <a:t>strongly</a:t>
            </a:r>
            <a:r>
              <a:rPr lang="it-IT" sz="1600" dirty="0">
                <a:latin typeface="Arial" charset="0"/>
                <a:ea typeface="SimSun" charset="-122"/>
              </a:rPr>
              <a:t> </a:t>
            </a:r>
            <a:r>
              <a:rPr lang="it-IT" sz="1600" dirty="0" err="1">
                <a:latin typeface="Arial" charset="0"/>
                <a:ea typeface="SimSun" charset="-122"/>
              </a:rPr>
              <a:t>decreasing</a:t>
            </a:r>
            <a:r>
              <a:rPr lang="it-IT" sz="1600" dirty="0">
                <a:latin typeface="Arial" charset="0"/>
                <a:ea typeface="SimSun" charset="-122"/>
              </a:rPr>
              <a:t> </a:t>
            </a:r>
            <a:r>
              <a:rPr lang="it-IT" sz="1600" dirty="0" err="1">
                <a:latin typeface="Arial" charset="0"/>
                <a:ea typeface="SimSun" charset="-122"/>
              </a:rPr>
              <a:t>line-of-sight</a:t>
            </a:r>
            <a:r>
              <a:rPr lang="it-IT" sz="1600" dirty="0">
                <a:latin typeface="Arial" charset="0"/>
                <a:ea typeface="SimSun" charset="-122"/>
              </a:rPr>
              <a:t> </a:t>
            </a:r>
            <a:r>
              <a:rPr lang="it-IT" sz="1600" dirty="0" err="1">
                <a:latin typeface="Arial" charset="0"/>
                <a:ea typeface="SimSun" charset="-122"/>
              </a:rPr>
              <a:t>velocity</a:t>
            </a:r>
            <a:r>
              <a:rPr lang="it-IT" sz="1600" dirty="0">
                <a:latin typeface="Arial" charset="0"/>
                <a:ea typeface="SimSun" charset="-122"/>
              </a:rPr>
              <a:t> </a:t>
            </a:r>
            <a:r>
              <a:rPr lang="it-IT" sz="1600" dirty="0" err="1">
                <a:latin typeface="Arial" charset="0"/>
                <a:ea typeface="SimSun" charset="-122"/>
              </a:rPr>
              <a:t>dispersion</a:t>
            </a:r>
            <a:r>
              <a:rPr lang="it-IT" sz="1600" dirty="0">
                <a:latin typeface="Arial" charset="0"/>
                <a:ea typeface="SimSun" charset="-122"/>
              </a:rPr>
              <a:t> </a:t>
            </a:r>
            <a:r>
              <a:rPr lang="it-IT" sz="1600" dirty="0" err="1">
                <a:latin typeface="Arial" charset="0"/>
                <a:ea typeface="SimSun" charset="-122"/>
              </a:rPr>
              <a:t>profiles</a:t>
            </a:r>
            <a:r>
              <a:rPr lang="it-IT" sz="1600" dirty="0">
                <a:latin typeface="Arial" charset="0"/>
                <a:ea typeface="SimSun" charset="-122"/>
              </a:rPr>
              <a:t> </a:t>
            </a:r>
            <a:r>
              <a:rPr lang="it-IT" sz="1600" dirty="0" err="1">
                <a:latin typeface="Arial" charset="0"/>
                <a:ea typeface="SimSun" charset="-122"/>
              </a:rPr>
              <a:t>despite</a:t>
            </a:r>
            <a:r>
              <a:rPr lang="it-IT" sz="1600" dirty="0">
                <a:latin typeface="Arial" charset="0"/>
                <a:ea typeface="SimSun" charset="-122"/>
              </a:rPr>
              <a:t> the </a:t>
            </a:r>
            <a:r>
              <a:rPr lang="it-IT" sz="1600" dirty="0" err="1">
                <a:latin typeface="Arial" charset="0"/>
                <a:ea typeface="SimSun" charset="-122"/>
              </a:rPr>
              <a:t>presence</a:t>
            </a:r>
            <a:r>
              <a:rPr lang="it-IT" sz="1600" dirty="0">
                <a:latin typeface="Arial" charset="0"/>
                <a:ea typeface="SimSun" charset="-122"/>
              </a:rPr>
              <a:t> </a:t>
            </a:r>
            <a:r>
              <a:rPr lang="it-IT" sz="1600" dirty="0" err="1">
                <a:latin typeface="Arial" charset="0"/>
                <a:ea typeface="SimSun" charset="-122"/>
              </a:rPr>
              <a:t>of</a:t>
            </a:r>
            <a:r>
              <a:rPr lang="it-IT" sz="1600" dirty="0">
                <a:latin typeface="Arial" charset="0"/>
                <a:ea typeface="SimSun" charset="-122"/>
              </a:rPr>
              <a:t> dark </a:t>
            </a:r>
            <a:r>
              <a:rPr lang="it-IT" sz="1600" dirty="0" err="1">
                <a:latin typeface="Arial" charset="0"/>
                <a:ea typeface="SimSun" charset="-122"/>
              </a:rPr>
              <a:t>matter</a:t>
            </a:r>
            <a:r>
              <a:rPr lang="it-IT" sz="1600" dirty="0">
                <a:latin typeface="Arial" charset="0"/>
                <a:ea typeface="SimSun" charset="-122"/>
              </a:rPr>
              <a:t>.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12"/>
          <p:cNvSpPr>
            <a:spLocks noGrp="1" noChangeArrowheads="1"/>
          </p:cNvSpPr>
          <p:nvPr>
            <p:ph type="sldNum"/>
          </p:nvPr>
        </p:nvSpPr>
        <p:spPr>
          <a:ln/>
        </p:spPr>
        <p:txBody>
          <a:bodyPr/>
          <a:lstStyle/>
          <a:p>
            <a:fld id="{46D44DA8-2FE5-483B-94D4-ABE5398C118C}" type="slidenum">
              <a:rPr lang="it-IT"/>
              <a:pPr/>
              <a:t>40</a:t>
            </a:fld>
            <a:endParaRPr lang="it-IT"/>
          </a:p>
        </p:txBody>
      </p:sp>
      <p:sp>
        <p:nvSpPr>
          <p:cNvPr id="119809" name="Text Box 1"/>
          <p:cNvSpPr txBox="1">
            <a:spLocks noChangeArrowheads="1"/>
          </p:cNvSpPr>
          <p:nvPr/>
        </p:nvSpPr>
        <p:spPr bwMode="auto">
          <a:xfrm>
            <a:off x="0" y="0"/>
            <a:ext cx="1588" cy="1588"/>
          </a:xfrm>
          <a:prstGeom prst="rect">
            <a:avLst/>
          </a:prstGeom>
          <a:noFill/>
          <a:ln w="9525">
            <a:noFill/>
            <a:round/>
            <a:headEnd/>
            <a:tailEnd/>
          </a:ln>
          <a:effectLst/>
        </p:spPr>
        <p:txBody>
          <a:bodyPr tIns="9144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78A7C96D-7802-47A8-AAE0-3E6DBCD053F7}" type="slidenum">
              <a:rPr lang="it-IT" sz="1400">
                <a:solidFill>
                  <a:srgbClr val="000000"/>
                </a:solidFill>
              </a:rPr>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40</a:t>
            </a:fld>
            <a:endParaRPr lang="it-IT" sz="1400">
              <a:solidFill>
                <a:srgbClr val="000000"/>
              </a:solidFill>
            </a:endParaRPr>
          </a:p>
        </p:txBody>
      </p:sp>
      <p:sp>
        <p:nvSpPr>
          <p:cNvPr id="119810" name="Rectangle 2"/>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p:spPr>
      </p:sp>
      <p:sp>
        <p:nvSpPr>
          <p:cNvPr id="119811" name="Rectangle 3"/>
          <p:cNvSpPr txBox="1">
            <a:spLocks noGrp="1" noChangeArrowheads="1"/>
          </p:cNvSpPr>
          <p:nvPr>
            <p:ph type="body" idx="1"/>
          </p:nvPr>
        </p:nvSpPr>
        <p:spPr bwMode="auto">
          <a:xfrm>
            <a:off x="755650" y="5078413"/>
            <a:ext cx="6048375" cy="4811712"/>
          </a:xfrm>
          <a:prstGeom prst="rect">
            <a:avLst/>
          </a:prstGeom>
          <a:noFill/>
          <a:ln>
            <a:round/>
            <a:headEnd/>
            <a:tailEnd/>
          </a:ln>
        </p:spPr>
        <p:txBody>
          <a:bodyPr wrap="none" anchor="ctr"/>
          <a:lstStyle/>
          <a:p>
            <a:pPr eaLnBrk="1">
              <a:spcBef>
                <a:spcPct val="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2000">
              <a:latin typeface="Arial" charset="0"/>
              <a:ea typeface="SimSun" charset="-122"/>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82738DE1-1DD9-4B58-8BAA-9965D9084CE2}" type="slidenum">
              <a:rPr lang="en-US"/>
              <a:pPr/>
              <a:t>43</a:t>
            </a:fld>
            <a:endParaRPr lang="en-US"/>
          </a:p>
        </p:txBody>
      </p:sp>
      <p:sp>
        <p:nvSpPr>
          <p:cNvPr id="21505" name="Text Box 1"/>
          <p:cNvSpPr txBox="1">
            <a:spLocks noChangeArrowheads="1"/>
          </p:cNvSpPr>
          <p:nvPr/>
        </p:nvSpPr>
        <p:spPr bwMode="auto">
          <a:xfrm>
            <a:off x="1016038" y="804428"/>
            <a:ext cx="5527600" cy="4006631"/>
          </a:xfrm>
          <a:prstGeom prst="rect">
            <a:avLst/>
          </a:prstGeom>
          <a:solidFill>
            <a:srgbClr val="FFFFFF"/>
          </a:solidFill>
          <a:ln w="9525">
            <a:solidFill>
              <a:srgbClr val="000000"/>
            </a:solidFill>
            <a:miter lim="800000"/>
            <a:headEnd/>
            <a:tailEnd/>
          </a:ln>
          <a:effectLst/>
        </p:spPr>
        <p:txBody>
          <a:bodyPr wrap="none" lIns="100621" tIns="50310" rIns="100621" bIns="50310" anchor="ctr"/>
          <a:lstStyle/>
          <a:p>
            <a:endParaRPr lang="it-IT"/>
          </a:p>
        </p:txBody>
      </p:sp>
      <p:sp>
        <p:nvSpPr>
          <p:cNvPr id="21506" name="Rectangle 2"/>
          <p:cNvSpPr txBox="1">
            <a:spLocks noGrp="1" noChangeArrowheads="1"/>
          </p:cNvSpPr>
          <p:nvPr>
            <p:ph type="body"/>
          </p:nvPr>
        </p:nvSpPr>
        <p:spPr bwMode="auto">
          <a:xfrm>
            <a:off x="1007126" y="5078052"/>
            <a:ext cx="5543642" cy="4909242"/>
          </a:xfrm>
          <a:prstGeom prst="rect">
            <a:avLst/>
          </a:prstGeom>
          <a:noFill/>
          <a:ln>
            <a:round/>
            <a:headEnd/>
            <a:tailEnd/>
          </a:ln>
        </p:spPr>
        <p:txBody>
          <a:bodyPr wrap="none" anchor="ctr"/>
          <a:lstStyle/>
          <a:p>
            <a:endParaRPr lang="it-IT"/>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09ED61EA-DBFC-4C09-B084-DD975418E186}" type="slidenum">
              <a:rPr lang="it-IT"/>
              <a:pPr/>
              <a:t>45</a:t>
            </a:fld>
            <a:endParaRPr lang="it-IT"/>
          </a:p>
        </p:txBody>
      </p:sp>
      <p:sp>
        <p:nvSpPr>
          <p:cNvPr id="115713" name="Rectangle 1"/>
          <p:cNvSpPr txBox="1">
            <a:spLocks noGrp="1" noRot="1" noChangeAspect="1" noChangeArrowheads="1"/>
          </p:cNvSpPr>
          <p:nvPr>
            <p:ph type="sldImg"/>
          </p:nvPr>
        </p:nvSpPr>
        <p:spPr bwMode="auto">
          <a:xfrm>
            <a:off x="1108075" y="812800"/>
            <a:ext cx="5335588" cy="4002088"/>
          </a:xfrm>
          <a:prstGeom prst="rect">
            <a:avLst/>
          </a:prstGeom>
          <a:solidFill>
            <a:srgbClr val="FFFFFF"/>
          </a:solidFill>
          <a:ln>
            <a:solidFill>
              <a:srgbClr val="000000"/>
            </a:solidFill>
            <a:miter lim="800000"/>
            <a:headEnd/>
            <a:tailEnd/>
          </a:ln>
        </p:spPr>
      </p:sp>
      <p:sp>
        <p:nvSpPr>
          <p:cNvPr id="115714" name="Rectangle 2"/>
          <p:cNvSpPr txBox="1">
            <a:spLocks noGrp="1" noChangeArrowheads="1"/>
          </p:cNvSpPr>
          <p:nvPr>
            <p:ph type="body" idx="1"/>
          </p:nvPr>
        </p:nvSpPr>
        <p:spPr bwMode="auto">
          <a:xfrm>
            <a:off x="755650" y="5078413"/>
            <a:ext cx="6038850" cy="4802187"/>
          </a:xfrm>
          <a:prstGeom prst="rect">
            <a:avLst/>
          </a:prstGeom>
          <a:noFill/>
          <a:ln>
            <a:round/>
            <a:headEnd/>
            <a:tailEnd/>
          </a:ln>
        </p:spPr>
        <p:txBody>
          <a:bodyPr wrap="none" anchor="ctr"/>
          <a:lstStyle/>
          <a:p>
            <a:endParaRPr lang="it-IT"/>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12"/>
          <p:cNvSpPr>
            <a:spLocks noGrp="1" noChangeArrowheads="1"/>
          </p:cNvSpPr>
          <p:nvPr>
            <p:ph type="sldNum"/>
          </p:nvPr>
        </p:nvSpPr>
        <p:spPr>
          <a:ln/>
        </p:spPr>
        <p:txBody>
          <a:bodyPr/>
          <a:lstStyle/>
          <a:p>
            <a:fld id="{32646ADF-0840-4F69-B697-E3A44E8CC54E}" type="slidenum">
              <a:rPr lang="it-IT"/>
              <a:pPr/>
              <a:t>46</a:t>
            </a:fld>
            <a:endParaRPr lang="it-IT"/>
          </a:p>
        </p:txBody>
      </p:sp>
      <p:sp>
        <p:nvSpPr>
          <p:cNvPr id="112641" name="Text Box 1"/>
          <p:cNvSpPr txBox="1">
            <a:spLocks noChangeArrowheads="1"/>
          </p:cNvSpPr>
          <p:nvPr/>
        </p:nvSpPr>
        <p:spPr bwMode="auto">
          <a:xfrm>
            <a:off x="0" y="0"/>
            <a:ext cx="1588" cy="1588"/>
          </a:xfrm>
          <a:prstGeom prst="rect">
            <a:avLst/>
          </a:prstGeom>
          <a:noFill/>
          <a:ln w="9525">
            <a:noFill/>
            <a:round/>
            <a:headEnd/>
            <a:tailEnd/>
          </a:ln>
          <a:effectLst/>
        </p:spPr>
        <p:txBody>
          <a:bodyPr tIns="9144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5074BEB8-225E-4329-AB69-4EDE4D9AB7E0}" type="slidenum">
              <a:rPr lang="it-IT" sz="1400">
                <a:solidFill>
                  <a:srgbClr val="000000"/>
                </a:solidFill>
              </a:rPr>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46</a:t>
            </a:fld>
            <a:endParaRPr lang="it-IT" sz="1400">
              <a:solidFill>
                <a:srgbClr val="000000"/>
              </a:solidFill>
            </a:endParaRPr>
          </a:p>
        </p:txBody>
      </p:sp>
      <p:sp>
        <p:nvSpPr>
          <p:cNvPr id="112642" name="Rectangle 2"/>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p:spPr>
      </p:sp>
      <p:sp>
        <p:nvSpPr>
          <p:cNvPr id="112643" name="Rectangle 3"/>
          <p:cNvSpPr txBox="1">
            <a:spLocks noGrp="1" noChangeArrowheads="1"/>
          </p:cNvSpPr>
          <p:nvPr>
            <p:ph type="body" idx="1"/>
          </p:nvPr>
        </p:nvSpPr>
        <p:spPr bwMode="auto">
          <a:xfrm>
            <a:off x="755650" y="5078413"/>
            <a:ext cx="6048375" cy="4721225"/>
          </a:xfrm>
          <a:prstGeom prst="rect">
            <a:avLst/>
          </a:prstGeom>
          <a:noFill/>
          <a:ln>
            <a:round/>
            <a:headEnd/>
            <a:tailEnd/>
          </a:ln>
        </p:spPr>
        <p:txBody>
          <a:bodyPr wrap="none" anchor="ctr"/>
          <a:lstStyle/>
          <a:p>
            <a:pPr eaLnBrk="1">
              <a:spcBef>
                <a:spcPct val="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2000">
              <a:latin typeface="Arial" charset="0"/>
              <a:ea typeface="SimSun" charset="-122"/>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
          <p:cNvSpPr>
            <a:spLocks noGrp="1" noRot="1" noChangeAspect="1" noChangeArrowheads="1" noTextEdit="1"/>
          </p:cNvSpPr>
          <p:nvPr>
            <p:ph type="sldImg"/>
          </p:nvPr>
        </p:nvSpPr>
        <p:spPr>
          <a:xfrm>
            <a:off x="1108075" y="812800"/>
            <a:ext cx="5330825" cy="3997325"/>
          </a:xfrm>
          <a:solidFill>
            <a:srgbClr val="FFFFFF"/>
          </a:solidFill>
          <a:ln/>
        </p:spPr>
      </p:sp>
      <p:sp>
        <p:nvSpPr>
          <p:cNvPr id="67587" name="Rectangle 2"/>
          <p:cNvSpPr>
            <a:spLocks noGrp="1" noChangeArrowheads="1"/>
          </p:cNvSpPr>
          <p:nvPr>
            <p:ph type="body" idx="1"/>
          </p:nvPr>
        </p:nvSpPr>
        <p:spPr>
          <a:noFill/>
          <a:ln/>
        </p:spPr>
        <p:txBody>
          <a:bodyPr/>
          <a:lstStyle/>
          <a:p>
            <a:pPr eaLnBrk="1" hangingPunct="1"/>
            <a:r>
              <a:rPr lang="en-US" sz="1800" dirty="0">
                <a:latin typeface="Lucida Grande" charset="0"/>
                <a:ea typeface="Lucida Grande" charset="0"/>
                <a:cs typeface="Lucida Grande" charset="0"/>
                <a:sym typeface="Lucida Grande" charset="0"/>
              </a:rPr>
              <a:t>DM content makes them interesting</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1"/>
          <p:cNvSpPr>
            <a:spLocks noGrp="1" noRot="1" noChangeAspect="1" noChangeArrowheads="1" noTextEdit="1"/>
          </p:cNvSpPr>
          <p:nvPr>
            <p:ph type="sldImg"/>
          </p:nvPr>
        </p:nvSpPr>
        <p:spPr>
          <a:xfrm>
            <a:off x="1108075" y="812800"/>
            <a:ext cx="5330825" cy="3997325"/>
          </a:xfrm>
          <a:solidFill>
            <a:srgbClr val="FFFFFF"/>
          </a:solidFill>
          <a:ln/>
        </p:spPr>
      </p:sp>
      <p:sp>
        <p:nvSpPr>
          <p:cNvPr id="74755" name="Rectangle 2"/>
          <p:cNvSpPr>
            <a:spLocks noGrp="1" noChangeArrowheads="1"/>
          </p:cNvSpPr>
          <p:nvPr>
            <p:ph type="body" idx="1"/>
          </p:nvPr>
        </p:nvSpPr>
        <p:spPr>
          <a:noFill/>
          <a:ln/>
        </p:spPr>
        <p:txBody>
          <a:bodyPr/>
          <a:lstStyle/>
          <a:p>
            <a:pPr eaLnBrk="1" hangingPunct="1"/>
            <a:r>
              <a:rPr lang="en-US" sz="1800" dirty="0">
                <a:latin typeface="Lucida Grande" charset="0"/>
                <a:ea typeface="Lucida Grande" charset="0"/>
                <a:cs typeface="Lucida Grande" charset="0"/>
                <a:sym typeface="Lucida Grande" charset="0"/>
              </a:rPr>
              <a:t>Similarity of profiles obtained by different groups with different instruments on different</a:t>
            </a:r>
          </a:p>
          <a:p>
            <a:pPr eaLnBrk="1" hangingPunct="1"/>
            <a:r>
              <a:rPr lang="en-US" sz="1800" dirty="0">
                <a:latin typeface="Lucida Grande" charset="0"/>
                <a:ea typeface="Lucida Grande" charset="0"/>
                <a:cs typeface="Lucida Grande" charset="0"/>
                <a:sym typeface="Lucida Grande" charset="0"/>
              </a:rPr>
              <a:t>telescopes is re-assuring.</a:t>
            </a:r>
          </a:p>
          <a:p>
            <a:pPr eaLnBrk="1" hangingPunct="1"/>
            <a:endParaRPr lang="en-US" sz="1800" dirty="0">
              <a:latin typeface="Lucida Grande" charset="0"/>
              <a:ea typeface="Lucida Grande" charset="0"/>
              <a:cs typeface="Lucida Grande" charset="0"/>
              <a:sym typeface="Lucida Grande" charset="0"/>
            </a:endParaRPr>
          </a:p>
          <a:p>
            <a:pPr eaLnBrk="1" hangingPunct="1"/>
            <a:r>
              <a:rPr lang="en-US" sz="1800" dirty="0">
                <a:latin typeface="Lucida Grande" charset="0"/>
                <a:ea typeface="Lucida Grande" charset="0"/>
                <a:cs typeface="Lucida Grande" charset="0"/>
                <a:sym typeface="Lucida Grande" charset="0"/>
              </a:rPr>
              <a:t>Star by star comparisons also confirm that (a) individual velocities and estimated errors are correct</a:t>
            </a:r>
          </a:p>
          <a:p>
            <a:pPr eaLnBrk="1" hangingPunct="1"/>
            <a:r>
              <a:rPr lang="en-US" sz="1800" dirty="0">
                <a:latin typeface="Lucida Grande" charset="0"/>
                <a:ea typeface="Lucida Grande" charset="0"/>
                <a:cs typeface="Lucida Grande" charset="0"/>
                <a:sym typeface="Lucida Grande" charset="0"/>
              </a:rPr>
              <a:t>and (b) velocity distributions are not strongly affected by unresolved binaries</a:t>
            </a:r>
          </a:p>
          <a:p>
            <a:pPr eaLnBrk="1" hangingPunct="1"/>
            <a:endParaRPr lang="en-US" sz="1800" dirty="0">
              <a:latin typeface="Lucida Grande" charset="0"/>
              <a:ea typeface="Lucida Grande" charset="0"/>
              <a:cs typeface="Lucida Grande" charset="0"/>
              <a:sym typeface="Lucida Grande" charset="0"/>
            </a:endParaRPr>
          </a:p>
          <a:p>
            <a:pPr eaLnBrk="1" hangingPunct="1"/>
            <a:r>
              <a:rPr lang="en-US" sz="1800" dirty="0">
                <a:latin typeface="Lucida Grande" charset="0"/>
                <a:ea typeface="Lucida Grande" charset="0"/>
                <a:cs typeface="Lucida Grande" charset="0"/>
                <a:sym typeface="Lucida Grande" charset="0"/>
              </a:rPr>
              <a:t>Dotted curves show mass-follows-light profiles</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08075" y="812800"/>
            <a:ext cx="5330825" cy="3997325"/>
          </a:xfrm>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idx="10"/>
          </p:nvPr>
        </p:nvSpPr>
        <p:spPr/>
        <p:txBody>
          <a:bodyPr/>
          <a:lstStyle/>
          <a:p>
            <a:fld id="{1AC3BABD-57A7-43C9-A74F-04BCBF4C168B}" type="slidenum">
              <a:rPr lang="it-IT" smtClean="0"/>
              <a:pPr/>
              <a:t>53</a:t>
            </a:fld>
            <a:endParaRPr lang="it-IT"/>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xfrm>
            <a:off x="4282067" y="10155367"/>
            <a:ext cx="3275859" cy="534591"/>
          </a:xfrm>
          <a:prstGeom prst="rect">
            <a:avLst/>
          </a:prstGeom>
          <a:noFill/>
        </p:spPr>
        <p:txBody>
          <a:bodyPr/>
          <a:lstStyle/>
          <a:p>
            <a:fld id="{1131FC98-ADCD-47CF-BCF5-DDA81DAF724E}" type="slidenum">
              <a:rPr lang="en-US" smtClean="0">
                <a:solidFill>
                  <a:prstClr val="black"/>
                </a:solidFill>
              </a:rPr>
              <a:pPr/>
              <a:t>54</a:t>
            </a:fld>
            <a:endParaRPr lang="en-US" smtClean="0">
              <a:solidFill>
                <a:prstClr val="black"/>
              </a:solidFill>
            </a:endParaRPr>
          </a:p>
        </p:txBody>
      </p:sp>
      <p:sp>
        <p:nvSpPr>
          <p:cNvPr id="168963" name="Rectangle 2"/>
          <p:cNvSpPr>
            <a:spLocks noGrp="1" noRot="1" noChangeAspect="1" noChangeArrowheads="1" noTextEdit="1"/>
          </p:cNvSpPr>
          <p:nvPr>
            <p:ph type="sldImg"/>
          </p:nvPr>
        </p:nvSpPr>
        <p:spPr>
          <a:xfrm>
            <a:off x="1108075" y="812800"/>
            <a:ext cx="5330825" cy="3997325"/>
          </a:xfrm>
          <a:ln/>
        </p:spPr>
      </p:sp>
      <p:sp>
        <p:nvSpPr>
          <p:cNvPr id="1689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12"/>
          <p:cNvSpPr>
            <a:spLocks noGrp="1" noChangeArrowheads="1"/>
          </p:cNvSpPr>
          <p:nvPr>
            <p:ph type="sldNum"/>
          </p:nvPr>
        </p:nvSpPr>
        <p:spPr>
          <a:ln/>
        </p:spPr>
        <p:txBody>
          <a:bodyPr/>
          <a:lstStyle/>
          <a:p>
            <a:fld id="{D62D1EBE-1729-4119-A020-F497609D5485}" type="slidenum">
              <a:rPr lang="it-IT"/>
              <a:pPr/>
              <a:t>5</a:t>
            </a:fld>
            <a:endParaRPr lang="it-IT"/>
          </a:p>
        </p:txBody>
      </p:sp>
      <p:sp>
        <p:nvSpPr>
          <p:cNvPr id="75777" name="Text Box 1"/>
          <p:cNvSpPr txBox="1">
            <a:spLocks noChangeArrowheads="1"/>
          </p:cNvSpPr>
          <p:nvPr/>
        </p:nvSpPr>
        <p:spPr bwMode="auto">
          <a:xfrm>
            <a:off x="0" y="0"/>
            <a:ext cx="1588" cy="1588"/>
          </a:xfrm>
          <a:prstGeom prst="rect">
            <a:avLst/>
          </a:prstGeom>
          <a:noFill/>
          <a:ln w="9525">
            <a:noFill/>
            <a:round/>
            <a:headEnd/>
            <a:tailEnd/>
          </a:ln>
          <a:effectLst/>
        </p:spPr>
        <p:txBody>
          <a:bodyPr tIns="9144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185736A6-5782-42B8-AC46-E4D9982B0AD5}" type="slidenum">
              <a:rPr lang="it-IT" sz="1400">
                <a:solidFill>
                  <a:srgbClr val="000000"/>
                </a:solidFill>
              </a:rPr>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5</a:t>
            </a:fld>
            <a:endParaRPr lang="it-IT" sz="1400">
              <a:solidFill>
                <a:srgbClr val="000000"/>
              </a:solidFill>
            </a:endParaRPr>
          </a:p>
        </p:txBody>
      </p:sp>
      <p:sp>
        <p:nvSpPr>
          <p:cNvPr id="75778" name="Rectangle 2"/>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p:spPr>
      </p:sp>
      <p:sp>
        <p:nvSpPr>
          <p:cNvPr id="75779" name="Text Box 3"/>
          <p:cNvSpPr txBox="1">
            <a:spLocks noGrp="1" noChangeArrowheads="1"/>
          </p:cNvSpPr>
          <p:nvPr>
            <p:ph type="body" idx="1"/>
          </p:nvPr>
        </p:nvSpPr>
        <p:spPr bwMode="auto">
          <a:xfrm>
            <a:off x="755650" y="5078413"/>
            <a:ext cx="6048375" cy="8407400"/>
          </a:xfrm>
          <a:prstGeom prst="rect">
            <a:avLst/>
          </a:prstGeom>
          <a:noFill/>
          <a:ln>
            <a:round/>
            <a:headEnd/>
            <a:tailEnd/>
          </a:ln>
        </p:spPr>
        <p:txBody>
          <a:bodyPr lIns="0" tIns="17640" rIns="0" bIns="0"/>
          <a:lstStyle/>
          <a:p>
            <a:pPr algn="just" eaLnBrk="1">
              <a:lnSpc>
                <a:spcPct val="93000"/>
              </a:lnSpc>
              <a:spcBef>
                <a:spcPct val="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000">
                <a:latin typeface="Arial" charset="0"/>
                <a:ea typeface="SimSun" charset="-122"/>
              </a:rPr>
              <a:t>The best way to define the phenomenon of Dark Matter is the following: let us set M(r ) the mass distribution of the gravitating matter and ML(r) that of the sum of all baryonic "luminous" components. </a:t>
            </a:r>
          </a:p>
          <a:p>
            <a:pPr algn="just" eaLnBrk="1">
              <a:lnSpc>
                <a:spcPct val="93000"/>
              </a:lnSpc>
              <a:spcBef>
                <a:spcPct val="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2000">
              <a:latin typeface="Arial" charset="0"/>
              <a:ea typeface="SimSun" charset="-122"/>
            </a:endParaRPr>
          </a:p>
          <a:p>
            <a:pPr algn="just" eaLnBrk="1">
              <a:lnSpc>
                <a:spcPct val="93000"/>
              </a:lnSpc>
              <a:spcBef>
                <a:spcPct val="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000">
                <a:latin typeface="Arial" charset="0"/>
                <a:ea typeface="SimSun" charset="-122"/>
              </a:rPr>
              <a:t>We can obtain them both from observations; we first realize that, from a certain radius r_T outwards, function of galaxy luminosity and Hubble Type, these distributions strongly do not match, i.e.  dlog M/dlog r&gt; d log ML/dlog r. We are then forced to introduce a dark matter component whose mass profile MH(r) accounts for the disagreement: </a:t>
            </a:r>
          </a:p>
          <a:p>
            <a:pPr algn="just" eaLnBrk="1">
              <a:lnSpc>
                <a:spcPct val="93000"/>
              </a:lnSpc>
              <a:spcBef>
                <a:spcPct val="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2000">
              <a:latin typeface="Arial" charset="0"/>
              <a:ea typeface="SimSun" charset="-122"/>
            </a:endParaRPr>
          </a:p>
          <a:p>
            <a:pPr algn="just" eaLnBrk="1">
              <a:lnSpc>
                <a:spcPct val="93000"/>
              </a:lnSpc>
              <a:spcBef>
                <a:spcPct val="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000">
                <a:latin typeface="Arial" charset="0"/>
                <a:ea typeface="SimSun" charset="-122"/>
              </a:rPr>
              <a:t>dlog M(r)/dlog r = </a:t>
            </a:r>
            <a:r>
              <a:rPr lang="it-IT" sz="1800">
                <a:latin typeface="Arial" charset="0"/>
                <a:ea typeface="SimSun" charset="-122"/>
              </a:rPr>
              <a:t>ML(r)/</a:t>
            </a:r>
            <a:r>
              <a:rPr lang="it-IT" sz="2000">
                <a:latin typeface="Arial" charset="0"/>
                <a:ea typeface="SimSun" charset="-122"/>
              </a:rPr>
              <a:t>M(r) * dlog </a:t>
            </a:r>
            <a:r>
              <a:rPr lang="it-IT" sz="1800">
                <a:latin typeface="Arial" charset="0"/>
                <a:ea typeface="SimSun" charset="-122"/>
              </a:rPr>
              <a:t>ML</a:t>
            </a:r>
            <a:r>
              <a:rPr lang="it-IT" sz="2000">
                <a:latin typeface="Arial" charset="0"/>
                <a:ea typeface="SimSun" charset="-122"/>
              </a:rPr>
              <a:t>/dlog r + </a:t>
            </a:r>
            <a:r>
              <a:rPr lang="it-IT" sz="1800">
                <a:latin typeface="Arial" charset="0"/>
                <a:ea typeface="SimSun" charset="-122"/>
              </a:rPr>
              <a:t>MH</a:t>
            </a:r>
            <a:r>
              <a:rPr lang="it-IT" sz="2000">
                <a:latin typeface="Arial" charset="0"/>
                <a:ea typeface="SimSun" charset="-122"/>
              </a:rPr>
              <a:t>(r)/M(r) * dlog </a:t>
            </a:r>
            <a:r>
              <a:rPr lang="it-IT" sz="1800">
                <a:latin typeface="Arial" charset="0"/>
                <a:ea typeface="SimSun" charset="-122"/>
              </a:rPr>
              <a:t>MH </a:t>
            </a:r>
            <a:r>
              <a:rPr lang="it-IT" sz="2000">
                <a:latin typeface="Arial" charset="0"/>
                <a:ea typeface="SimSun" charset="-122"/>
              </a:rPr>
              <a:t>/dlog r</a:t>
            </a:r>
          </a:p>
          <a:p>
            <a:pPr algn="just" eaLnBrk="1">
              <a:lnSpc>
                <a:spcPct val="93000"/>
              </a:lnSpc>
              <a:spcBef>
                <a:spcPct val="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2000">
              <a:latin typeface="Arial" charset="0"/>
              <a:ea typeface="SimSun" charset="-122"/>
            </a:endParaRPr>
          </a:p>
          <a:p>
            <a:pPr algn="just" eaLnBrk="1">
              <a:lnSpc>
                <a:spcPct val="93000"/>
              </a:lnSpc>
              <a:spcBef>
                <a:spcPct val="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000">
                <a:latin typeface="Arial" charset="0"/>
                <a:ea typeface="SimSun" charset="-122"/>
              </a:rPr>
              <a:t>This way to introduce the dark matter immediately shows that the phenomenon of the mass discrepancy in galaxies emerges from the </a:t>
            </a:r>
            <a:r>
              <a:rPr lang="it-IT" sz="2000" i="1">
                <a:latin typeface="Arial" charset="0"/>
                <a:ea typeface="SimSun" charset="-122"/>
              </a:rPr>
              <a:t>radial derivative</a:t>
            </a:r>
            <a:r>
              <a:rPr lang="it-IT" sz="2000">
                <a:latin typeface="Arial" charset="0"/>
                <a:ea typeface="SimSun" charset="-122"/>
              </a:rPr>
              <a:t> of the mass distribution, more precisely from that of the circular velocity and/or the dispersions velocity that estimates it M ~ r V2(r) ~ </a:t>
            </a:r>
            <a:r>
              <a:rPr lang="it-IT" sz="2000">
                <a:latin typeface="Symbol" charset="2"/>
                <a:ea typeface="SimSun" charset="-122"/>
              </a:rPr>
              <a:t></a:t>
            </a:r>
            <a:r>
              <a:rPr lang="it-IT" sz="2000">
                <a:latin typeface="Arial" charset="0"/>
                <a:ea typeface="SimSun" charset="-122"/>
              </a:rPr>
              <a:t>2(r). </a:t>
            </a:r>
          </a:p>
          <a:p>
            <a:pPr algn="just" eaLnBrk="1">
              <a:lnSpc>
                <a:spcPct val="93000"/>
              </a:lnSpc>
              <a:spcBef>
                <a:spcPct val="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2000">
              <a:latin typeface="Arial" charset="0"/>
              <a:ea typeface="SimSun" charset="-122"/>
            </a:endParaRPr>
          </a:p>
          <a:p>
            <a:pPr algn="just" eaLnBrk="1">
              <a:lnSpc>
                <a:spcPct val="93000"/>
              </a:lnSpc>
              <a:spcBef>
                <a:spcPct val="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000">
                <a:latin typeface="Arial" charset="0"/>
                <a:ea typeface="SimSun" charset="-122"/>
              </a:rPr>
              <a:t>The DM phenomenon can emerge only if we know very well the distribution of luminous matter and we can accurately measure the distribution of the all gravitating matter</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1"/>
          <p:cNvSpPr>
            <a:spLocks noGrp="1" noRot="1" noChangeAspect="1" noChangeArrowheads="1" noTextEdit="1"/>
          </p:cNvSpPr>
          <p:nvPr>
            <p:ph type="sldImg"/>
          </p:nvPr>
        </p:nvSpPr>
        <p:spPr>
          <a:xfrm>
            <a:off x="1108075" y="812800"/>
            <a:ext cx="5330825" cy="3997325"/>
          </a:xfrm>
          <a:solidFill>
            <a:srgbClr val="FFFFFF"/>
          </a:solidFill>
          <a:ln/>
        </p:spPr>
      </p:sp>
      <p:sp>
        <p:nvSpPr>
          <p:cNvPr id="77827" name="Rectangle 2"/>
          <p:cNvSpPr>
            <a:spLocks noGrp="1" noChangeArrowheads="1"/>
          </p:cNvSpPr>
          <p:nvPr>
            <p:ph type="body" idx="1"/>
          </p:nvPr>
        </p:nvSpPr>
        <p:spPr>
          <a:noFill/>
          <a:ln/>
        </p:spPr>
        <p:txBody>
          <a:bodyPr/>
          <a:lstStyle/>
          <a:p>
            <a:pPr eaLnBrk="1" hangingPunct="1"/>
            <a:r>
              <a:rPr lang="en-US" sz="1800" dirty="0">
                <a:latin typeface="Lucida Grande" charset="0"/>
                <a:ea typeface="Lucida Grande" charset="0"/>
                <a:cs typeface="Lucida Grande" charset="0"/>
                <a:sym typeface="Lucida Grande" charset="0"/>
              </a:rPr>
              <a:t>Mean density is same as that estimated by Evans &amp; </a:t>
            </a:r>
            <a:r>
              <a:rPr lang="en-US" sz="1800" dirty="0" err="1">
                <a:latin typeface="Lucida Grande" charset="0"/>
                <a:ea typeface="Lucida Grande" charset="0"/>
                <a:cs typeface="Lucida Grande" charset="0"/>
                <a:sym typeface="Lucida Grande" charset="0"/>
              </a:rPr>
              <a:t>Sarkar</a:t>
            </a:r>
            <a:r>
              <a:rPr lang="en-US" sz="1800" dirty="0">
                <a:latin typeface="Lucida Grande" charset="0"/>
                <a:ea typeface="Lucida Grande" charset="0"/>
                <a:cs typeface="Lucida Grande" charset="0"/>
                <a:sym typeface="Lucida Grande" charset="0"/>
              </a:rPr>
              <a:t> in their annihilation calculations and</a:t>
            </a:r>
          </a:p>
          <a:p>
            <a:pPr eaLnBrk="1" hangingPunct="1"/>
            <a:r>
              <a:rPr lang="en-US" sz="1800" dirty="0">
                <a:latin typeface="Lucida Grande" charset="0"/>
                <a:ea typeface="Lucida Grande" charset="0"/>
                <a:cs typeface="Lucida Grande" charset="0"/>
                <a:sym typeface="Lucida Grande" charset="0"/>
              </a:rPr>
              <a:t>similar to that found by </a:t>
            </a:r>
            <a:r>
              <a:rPr lang="en-US" sz="1800" dirty="0" err="1">
                <a:latin typeface="Lucida Grande" charset="0"/>
                <a:ea typeface="Lucida Grande" charset="0"/>
                <a:cs typeface="Lucida Grande" charset="0"/>
                <a:sym typeface="Lucida Grande" charset="0"/>
              </a:rPr>
              <a:t>Lokas</a:t>
            </a:r>
            <a:r>
              <a:rPr lang="en-US" sz="1800" dirty="0">
                <a:latin typeface="Lucida Grande" charset="0"/>
                <a:ea typeface="Lucida Grande" charset="0"/>
                <a:cs typeface="Lucida Grande" charset="0"/>
                <a:sym typeface="Lucida Grande" charset="0"/>
              </a:rPr>
              <a:t> et al.</a:t>
            </a:r>
          </a:p>
          <a:p>
            <a:pPr eaLnBrk="1" hangingPunct="1"/>
            <a:endParaRPr lang="en-US" sz="1800" dirty="0">
              <a:latin typeface="Lucida Grande" charset="0"/>
              <a:ea typeface="Lucida Grande" charset="0"/>
              <a:cs typeface="Lucida Grande" charset="0"/>
              <a:sym typeface="Lucida Grande" charset="0"/>
            </a:endParaRPr>
          </a:p>
          <a:p>
            <a:pPr eaLnBrk="1" hangingPunct="1"/>
            <a:r>
              <a:rPr lang="en-US" sz="1800" dirty="0">
                <a:latin typeface="Lucida Grande" charset="0"/>
                <a:ea typeface="Lucida Grande" charset="0"/>
                <a:cs typeface="Lucida Grande" charset="0"/>
                <a:sym typeface="Lucida Grande" charset="0"/>
              </a:rPr>
              <a:t>They also find that total masses are similar assuming cored or NFW profiles</a:t>
            </a:r>
          </a:p>
          <a:p>
            <a:pPr eaLnBrk="1" hangingPunct="1"/>
            <a:r>
              <a:rPr lang="en-US" sz="1800" dirty="0">
                <a:latin typeface="Lucida Grande" charset="0"/>
                <a:ea typeface="Lucida Grande" charset="0"/>
                <a:cs typeface="Lucida Grande" charset="0"/>
                <a:sym typeface="Lucida Grande" charset="0"/>
              </a:rPr>
              <a:t>Translates to a </a:t>
            </a:r>
            <a:r>
              <a:rPr lang="en-US" sz="1800" dirty="0" err="1">
                <a:latin typeface="Lucida Grande" charset="0"/>
                <a:ea typeface="Lucida Grande" charset="0"/>
                <a:cs typeface="Lucida Grande" charset="0"/>
                <a:sym typeface="Lucida Grande" charset="0"/>
              </a:rPr>
              <a:t>neutralino</a:t>
            </a:r>
            <a:r>
              <a:rPr lang="en-US" sz="1800" dirty="0">
                <a:latin typeface="Lucida Grande" charset="0"/>
                <a:ea typeface="Lucida Grande" charset="0"/>
                <a:cs typeface="Lucida Grande" charset="0"/>
                <a:sym typeface="Lucida Grande" charset="0"/>
              </a:rPr>
              <a:t> annihilation flux of about 10^(-11) to 10^(-12) photons/cm^2/s at ~80kpc</a:t>
            </a:r>
          </a:p>
          <a:p>
            <a:pPr eaLnBrk="1" hangingPunct="1"/>
            <a:r>
              <a:rPr lang="en-US" sz="1800" dirty="0">
                <a:latin typeface="Lucida Grande" charset="0"/>
                <a:ea typeface="Lucida Grande" charset="0"/>
                <a:cs typeface="Lucida Grande" charset="0"/>
                <a:sym typeface="Lucida Grande" charset="0"/>
              </a:rPr>
              <a:t>and factor 10 higher for </a:t>
            </a:r>
            <a:r>
              <a:rPr lang="en-US" sz="1800" dirty="0" err="1">
                <a:latin typeface="Lucida Grande" charset="0"/>
                <a:ea typeface="Lucida Grande" charset="0"/>
                <a:cs typeface="Lucida Grande" charset="0"/>
                <a:sym typeface="Lucida Grande" charset="0"/>
              </a:rPr>
              <a:t>Sgr</a:t>
            </a:r>
            <a:r>
              <a:rPr lang="en-US" sz="1800" dirty="0">
                <a:latin typeface="Lucida Grande" charset="0"/>
                <a:ea typeface="Lucida Grande" charset="0"/>
                <a:cs typeface="Lucida Grande" charset="0"/>
                <a:sym typeface="Lucida Grande" charset="0"/>
              </a:rPr>
              <a:t> at about 15 </a:t>
            </a:r>
            <a:r>
              <a:rPr lang="en-US" sz="1800" dirty="0" err="1">
                <a:latin typeface="Lucida Grande" charset="0"/>
                <a:ea typeface="Lucida Grande" charset="0"/>
                <a:cs typeface="Lucida Grande" charset="0"/>
                <a:sym typeface="Lucida Grande" charset="0"/>
              </a:rPr>
              <a:t>kpc</a:t>
            </a:r>
            <a:endParaRPr lang="en-US" sz="1800" dirty="0">
              <a:latin typeface="Lucida Grande" charset="0"/>
              <a:ea typeface="Lucida Grande" charset="0"/>
              <a:cs typeface="Lucida Grande" charset="0"/>
              <a:sym typeface="Lucida Grande" charset="0"/>
            </a:endParaRPr>
          </a:p>
          <a:p>
            <a:pPr eaLnBrk="1" hangingPunct="1"/>
            <a:endParaRPr lang="en-US" sz="1800" dirty="0">
              <a:latin typeface="Lucida Grande" charset="0"/>
              <a:ea typeface="Lucida Grande" charset="0"/>
              <a:cs typeface="Lucida Grande" charset="0"/>
              <a:sym typeface="Lucida Grande" charset="0"/>
            </a:endParaRPr>
          </a:p>
          <a:p>
            <a:pPr eaLnBrk="1" hangingPunct="1"/>
            <a:r>
              <a:rPr lang="en-US" sz="1800" dirty="0">
                <a:latin typeface="Lucida Grande" charset="0"/>
                <a:ea typeface="Lucida Grande" charset="0"/>
                <a:cs typeface="Lucida Grande" charset="0"/>
                <a:sym typeface="Lucida Grande" charset="0"/>
              </a:rPr>
              <a:t>Possible that higher Sculptor mass is just due to increase in volume surveyed?</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12"/>
          <p:cNvSpPr>
            <a:spLocks noGrp="1" noChangeArrowheads="1"/>
          </p:cNvSpPr>
          <p:nvPr>
            <p:ph type="sldNum"/>
          </p:nvPr>
        </p:nvSpPr>
        <p:spPr>
          <a:ln/>
        </p:spPr>
        <p:txBody>
          <a:bodyPr/>
          <a:lstStyle/>
          <a:p>
            <a:fld id="{8CBBB6FE-2B6E-4BF4-A785-68658FB53102}" type="slidenum">
              <a:rPr lang="it-IT"/>
              <a:pPr/>
              <a:t>59</a:t>
            </a:fld>
            <a:endParaRPr lang="it-IT"/>
          </a:p>
        </p:txBody>
      </p:sp>
      <p:sp>
        <p:nvSpPr>
          <p:cNvPr id="89089" name="Text Box 1"/>
          <p:cNvSpPr txBox="1">
            <a:spLocks noChangeArrowheads="1"/>
          </p:cNvSpPr>
          <p:nvPr/>
        </p:nvSpPr>
        <p:spPr bwMode="auto">
          <a:xfrm>
            <a:off x="0" y="0"/>
            <a:ext cx="1588" cy="1588"/>
          </a:xfrm>
          <a:prstGeom prst="rect">
            <a:avLst/>
          </a:prstGeom>
          <a:noFill/>
          <a:ln w="9525">
            <a:noFill/>
            <a:round/>
            <a:headEnd/>
            <a:tailEnd/>
          </a:ln>
          <a:effectLst/>
        </p:spPr>
        <p:txBody>
          <a:bodyPr tIns="9144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37C6D567-3EE7-4BF4-8D5D-F3A249AC104D}" type="slidenum">
              <a:rPr lang="it-IT" sz="1400">
                <a:solidFill>
                  <a:srgbClr val="000000"/>
                </a:solidFill>
              </a:rPr>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59</a:t>
            </a:fld>
            <a:endParaRPr lang="it-IT" sz="1400">
              <a:solidFill>
                <a:srgbClr val="000000"/>
              </a:solidFill>
            </a:endParaRPr>
          </a:p>
        </p:txBody>
      </p:sp>
      <p:sp>
        <p:nvSpPr>
          <p:cNvPr id="89090" name="Rectangle 2"/>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p:spPr>
      </p:sp>
      <p:sp>
        <p:nvSpPr>
          <p:cNvPr id="89091" name="Rectangle 3"/>
          <p:cNvSpPr txBox="1">
            <a:spLocks noGrp="1" noChangeArrowheads="1"/>
          </p:cNvSpPr>
          <p:nvPr>
            <p:ph type="body" idx="1"/>
          </p:nvPr>
        </p:nvSpPr>
        <p:spPr bwMode="auto">
          <a:xfrm>
            <a:off x="755650" y="5078413"/>
            <a:ext cx="6048375" cy="4721225"/>
          </a:xfrm>
          <a:prstGeom prst="rect">
            <a:avLst/>
          </a:prstGeom>
          <a:noFill/>
          <a:ln>
            <a:round/>
            <a:headEnd/>
            <a:tailEnd/>
          </a:ln>
        </p:spPr>
        <p:txBody>
          <a:bodyPr wrap="none" anchor="ctr"/>
          <a:lstStyle/>
          <a:p>
            <a:pPr eaLnBrk="1">
              <a:spcBef>
                <a:spcPct val="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2000" dirty="0">
              <a:latin typeface="Arial" charset="0"/>
              <a:ea typeface="SimSun" charset="-122"/>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Rectangle 1"/>
          <p:cNvSpPr>
            <a:spLocks noGrp="1" noRot="1" noChangeAspect="1" noChangeArrowheads="1" noTextEdit="1"/>
          </p:cNvSpPr>
          <p:nvPr>
            <p:ph type="sldImg"/>
          </p:nvPr>
        </p:nvSpPr>
        <p:spPr bwMode="auto">
          <a:xfrm>
            <a:off x="1312863" y="1027113"/>
            <a:ext cx="4933950" cy="3700462"/>
          </a:xfrm>
          <a:prstGeom prst="rect">
            <a:avLst/>
          </a:prstGeom>
          <a:solidFill>
            <a:srgbClr val="FFFFFF"/>
          </a:solidFill>
          <a:ln>
            <a:solidFill>
              <a:srgbClr val="000000"/>
            </a:solidFill>
            <a:miter lim="800000"/>
            <a:headEnd/>
            <a:tailEnd/>
          </a:ln>
        </p:spPr>
      </p:sp>
      <p:sp>
        <p:nvSpPr>
          <p:cNvPr id="4098" name="Rectangle 2"/>
          <p:cNvSpPr txBox="1">
            <a:spLocks noGrp="1" noChangeArrowheads="1"/>
          </p:cNvSpPr>
          <p:nvPr>
            <p:ph type="body" idx="1"/>
          </p:nvPr>
        </p:nvSpPr>
        <p:spPr bwMode="auto">
          <a:xfrm>
            <a:off x="1169988" y="5086350"/>
            <a:ext cx="5226050" cy="4108450"/>
          </a:xfrm>
          <a:prstGeom prst="rect">
            <a:avLst/>
          </a:prstGeom>
          <a:noFill/>
          <a:ln>
            <a:miter lim="800000"/>
            <a:headEnd/>
            <a:tailEnd/>
          </a:ln>
        </p:spPr>
        <p:txBody>
          <a:bodyPr wrap="none" anchor="ctr"/>
          <a:lstStyle/>
          <a:p>
            <a:endParaRPr lang="it-IT"/>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12"/>
          <p:cNvSpPr>
            <a:spLocks noGrp="1" noChangeArrowheads="1"/>
          </p:cNvSpPr>
          <p:nvPr>
            <p:ph type="sldNum"/>
          </p:nvPr>
        </p:nvSpPr>
        <p:spPr>
          <a:ln/>
        </p:spPr>
        <p:txBody>
          <a:bodyPr/>
          <a:lstStyle/>
          <a:p>
            <a:fld id="{742CEFCA-DAB1-4259-87CA-14CC8F8699E4}" type="slidenum">
              <a:rPr lang="it-IT"/>
              <a:pPr/>
              <a:t>61</a:t>
            </a:fld>
            <a:endParaRPr lang="it-IT"/>
          </a:p>
        </p:txBody>
      </p:sp>
      <p:sp>
        <p:nvSpPr>
          <p:cNvPr id="108545" name="Text Box 1"/>
          <p:cNvSpPr txBox="1">
            <a:spLocks noChangeArrowheads="1"/>
          </p:cNvSpPr>
          <p:nvPr/>
        </p:nvSpPr>
        <p:spPr bwMode="auto">
          <a:xfrm>
            <a:off x="0" y="0"/>
            <a:ext cx="1588" cy="1588"/>
          </a:xfrm>
          <a:prstGeom prst="rect">
            <a:avLst/>
          </a:prstGeom>
          <a:noFill/>
          <a:ln w="9525">
            <a:noFill/>
            <a:round/>
            <a:headEnd/>
            <a:tailEnd/>
          </a:ln>
          <a:effectLst/>
        </p:spPr>
        <p:txBody>
          <a:bodyPr tIns="9144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CBB91524-A8EB-4D50-80EA-45397014BCA2}" type="slidenum">
              <a:rPr lang="it-IT" sz="1400">
                <a:solidFill>
                  <a:srgbClr val="000000"/>
                </a:solidFill>
              </a:rPr>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61</a:t>
            </a:fld>
            <a:endParaRPr lang="it-IT" sz="1400">
              <a:solidFill>
                <a:srgbClr val="000000"/>
              </a:solidFill>
            </a:endParaRPr>
          </a:p>
        </p:txBody>
      </p:sp>
      <p:sp>
        <p:nvSpPr>
          <p:cNvPr id="108546" name="Rectangle 2"/>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p:spPr>
      </p:sp>
      <p:sp>
        <p:nvSpPr>
          <p:cNvPr id="108547" name="Rectangle 3"/>
          <p:cNvSpPr txBox="1">
            <a:spLocks noGrp="1" noChangeArrowheads="1"/>
          </p:cNvSpPr>
          <p:nvPr>
            <p:ph type="body" idx="1"/>
          </p:nvPr>
        </p:nvSpPr>
        <p:spPr bwMode="auto">
          <a:xfrm>
            <a:off x="755650" y="5078413"/>
            <a:ext cx="6048375" cy="4721225"/>
          </a:xfrm>
          <a:prstGeom prst="rect">
            <a:avLst/>
          </a:prstGeom>
          <a:noFill/>
          <a:ln>
            <a:round/>
            <a:headEnd/>
            <a:tailEnd/>
          </a:ln>
        </p:spPr>
        <p:txBody>
          <a:bodyPr wrap="none" anchor="ctr"/>
          <a:lstStyle/>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ea typeface="SimSun" charset="-122"/>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12"/>
          <p:cNvSpPr>
            <a:spLocks noGrp="1" noChangeArrowheads="1"/>
          </p:cNvSpPr>
          <p:nvPr>
            <p:ph type="sldNum"/>
          </p:nvPr>
        </p:nvSpPr>
        <p:spPr>
          <a:ln/>
        </p:spPr>
        <p:txBody>
          <a:bodyPr/>
          <a:lstStyle/>
          <a:p>
            <a:fld id="{BC79A636-428B-4EF6-A641-B9E4C1F4CA81}" type="slidenum">
              <a:rPr lang="it-IT"/>
              <a:pPr/>
              <a:t>63</a:t>
            </a:fld>
            <a:endParaRPr lang="it-IT"/>
          </a:p>
        </p:txBody>
      </p:sp>
      <p:sp>
        <p:nvSpPr>
          <p:cNvPr id="123905" name="Text Box 1"/>
          <p:cNvSpPr txBox="1">
            <a:spLocks noChangeArrowheads="1"/>
          </p:cNvSpPr>
          <p:nvPr/>
        </p:nvSpPr>
        <p:spPr bwMode="auto">
          <a:xfrm>
            <a:off x="0" y="0"/>
            <a:ext cx="1588" cy="1588"/>
          </a:xfrm>
          <a:prstGeom prst="rect">
            <a:avLst/>
          </a:prstGeom>
          <a:noFill/>
          <a:ln w="9525">
            <a:noFill/>
            <a:round/>
            <a:headEnd/>
            <a:tailEnd/>
          </a:ln>
          <a:effectLst/>
        </p:spPr>
        <p:txBody>
          <a:bodyPr tIns="9144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CED37661-528E-48CF-A913-47997832A50B}" type="slidenum">
              <a:rPr lang="it-IT" sz="1400">
                <a:solidFill>
                  <a:srgbClr val="000000"/>
                </a:solidFill>
              </a:rPr>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63</a:t>
            </a:fld>
            <a:endParaRPr lang="it-IT" sz="1400">
              <a:solidFill>
                <a:srgbClr val="000000"/>
              </a:solidFill>
            </a:endParaRPr>
          </a:p>
        </p:txBody>
      </p:sp>
      <p:sp>
        <p:nvSpPr>
          <p:cNvPr id="123906" name="Rectangle 2"/>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p:spPr>
      </p:sp>
      <p:sp>
        <p:nvSpPr>
          <p:cNvPr id="123907" name="Rectangle 3"/>
          <p:cNvSpPr txBox="1">
            <a:spLocks noGrp="1" noChangeArrowheads="1"/>
          </p:cNvSpPr>
          <p:nvPr>
            <p:ph type="body" idx="1"/>
          </p:nvPr>
        </p:nvSpPr>
        <p:spPr bwMode="auto">
          <a:xfrm>
            <a:off x="755650" y="5078413"/>
            <a:ext cx="6048375" cy="4721225"/>
          </a:xfrm>
          <a:prstGeom prst="rect">
            <a:avLst/>
          </a:prstGeom>
          <a:noFill/>
          <a:ln>
            <a:round/>
            <a:headEnd/>
            <a:tailEnd/>
          </a:ln>
        </p:spPr>
        <p:txBody>
          <a:bodyPr wrap="none" anchor="ctr"/>
          <a:lstStyle/>
          <a:p>
            <a:pPr eaLnBrk="1">
              <a:spcBef>
                <a:spcPct val="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2000">
              <a:latin typeface="Arial" charset="0"/>
              <a:ea typeface="SimSun" charset="-122"/>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12"/>
          <p:cNvSpPr>
            <a:spLocks noGrp="1" noChangeArrowheads="1"/>
          </p:cNvSpPr>
          <p:nvPr>
            <p:ph type="sldNum"/>
          </p:nvPr>
        </p:nvSpPr>
        <p:spPr>
          <a:ln/>
        </p:spPr>
        <p:txBody>
          <a:bodyPr/>
          <a:lstStyle/>
          <a:p>
            <a:fld id="{77F775C9-60E5-46AB-B584-BFBCCD772B1A}" type="slidenum">
              <a:rPr lang="it-IT"/>
              <a:pPr/>
              <a:t>64</a:t>
            </a:fld>
            <a:endParaRPr lang="it-IT"/>
          </a:p>
        </p:txBody>
      </p:sp>
      <p:sp>
        <p:nvSpPr>
          <p:cNvPr id="124929" name="Text Box 1"/>
          <p:cNvSpPr txBox="1">
            <a:spLocks noChangeArrowheads="1"/>
          </p:cNvSpPr>
          <p:nvPr/>
        </p:nvSpPr>
        <p:spPr bwMode="auto">
          <a:xfrm>
            <a:off x="0" y="0"/>
            <a:ext cx="1588" cy="1588"/>
          </a:xfrm>
          <a:prstGeom prst="rect">
            <a:avLst/>
          </a:prstGeom>
          <a:noFill/>
          <a:ln w="9525">
            <a:noFill/>
            <a:round/>
            <a:headEnd/>
            <a:tailEnd/>
          </a:ln>
          <a:effectLst/>
        </p:spPr>
        <p:txBody>
          <a:bodyPr tIns="9144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7BD0A362-A14B-4185-9D6C-0D7EDF6ABA0E}" type="slidenum">
              <a:rPr lang="it-IT" sz="1400">
                <a:solidFill>
                  <a:srgbClr val="000000"/>
                </a:solidFill>
              </a:rPr>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64</a:t>
            </a:fld>
            <a:endParaRPr lang="it-IT" sz="1400">
              <a:solidFill>
                <a:srgbClr val="000000"/>
              </a:solidFill>
            </a:endParaRPr>
          </a:p>
        </p:txBody>
      </p:sp>
      <p:sp>
        <p:nvSpPr>
          <p:cNvPr id="124930" name="Rectangle 2"/>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p:spPr>
      </p:sp>
      <p:sp>
        <p:nvSpPr>
          <p:cNvPr id="124931" name="Rectangle 3"/>
          <p:cNvSpPr txBox="1">
            <a:spLocks noGrp="1" noChangeArrowheads="1"/>
          </p:cNvSpPr>
          <p:nvPr>
            <p:ph type="body" idx="1"/>
          </p:nvPr>
        </p:nvSpPr>
        <p:spPr bwMode="auto">
          <a:xfrm>
            <a:off x="755650" y="5078413"/>
            <a:ext cx="6048375" cy="4721225"/>
          </a:xfrm>
          <a:prstGeom prst="rect">
            <a:avLst/>
          </a:prstGeom>
          <a:noFill/>
          <a:ln>
            <a:round/>
            <a:headEnd/>
            <a:tailEnd/>
          </a:ln>
        </p:spPr>
        <p:txBody>
          <a:bodyPr wrap="none" anchor="ctr"/>
          <a:lstStyle/>
          <a:p>
            <a:pPr eaLnBrk="1">
              <a:spcBef>
                <a:spcPct val="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2000">
              <a:latin typeface="Arial" charset="0"/>
              <a:ea typeface="SimSun" charset="-122"/>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12"/>
          <p:cNvSpPr>
            <a:spLocks noGrp="1" noChangeArrowheads="1"/>
          </p:cNvSpPr>
          <p:nvPr>
            <p:ph type="sldNum"/>
          </p:nvPr>
        </p:nvSpPr>
        <p:spPr>
          <a:ln/>
        </p:spPr>
        <p:txBody>
          <a:bodyPr/>
          <a:lstStyle/>
          <a:p>
            <a:fld id="{A2BDC6D1-8985-41CF-994B-1F9971EBD7D7}" type="slidenum">
              <a:rPr lang="it-IT"/>
              <a:pPr/>
              <a:t>65</a:t>
            </a:fld>
            <a:endParaRPr lang="it-IT"/>
          </a:p>
        </p:txBody>
      </p:sp>
      <p:sp>
        <p:nvSpPr>
          <p:cNvPr id="125953" name="Text Box 1"/>
          <p:cNvSpPr txBox="1">
            <a:spLocks noChangeArrowheads="1"/>
          </p:cNvSpPr>
          <p:nvPr/>
        </p:nvSpPr>
        <p:spPr bwMode="auto">
          <a:xfrm>
            <a:off x="0" y="0"/>
            <a:ext cx="1588" cy="1588"/>
          </a:xfrm>
          <a:prstGeom prst="rect">
            <a:avLst/>
          </a:prstGeom>
          <a:noFill/>
          <a:ln w="9525">
            <a:noFill/>
            <a:round/>
            <a:headEnd/>
            <a:tailEnd/>
          </a:ln>
          <a:effectLst/>
        </p:spPr>
        <p:txBody>
          <a:bodyPr tIns="9144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E9796AEE-89EA-42F7-AF9F-40C3C7B7CA28}" type="slidenum">
              <a:rPr lang="it-IT" sz="1400">
                <a:solidFill>
                  <a:srgbClr val="000000"/>
                </a:solidFill>
              </a:rPr>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65</a:t>
            </a:fld>
            <a:endParaRPr lang="it-IT" sz="1400">
              <a:solidFill>
                <a:srgbClr val="000000"/>
              </a:solidFill>
            </a:endParaRPr>
          </a:p>
        </p:txBody>
      </p:sp>
      <p:sp>
        <p:nvSpPr>
          <p:cNvPr id="125954" name="Rectangle 2"/>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p:spPr>
      </p:sp>
      <p:sp>
        <p:nvSpPr>
          <p:cNvPr id="125955" name="Rectangle 3"/>
          <p:cNvSpPr txBox="1">
            <a:spLocks noGrp="1" noChangeArrowheads="1"/>
          </p:cNvSpPr>
          <p:nvPr>
            <p:ph type="body" idx="1"/>
          </p:nvPr>
        </p:nvSpPr>
        <p:spPr bwMode="auto">
          <a:xfrm>
            <a:off x="755650" y="5078413"/>
            <a:ext cx="6048375" cy="4721225"/>
          </a:xfrm>
          <a:prstGeom prst="rect">
            <a:avLst/>
          </a:prstGeom>
          <a:noFill/>
          <a:ln>
            <a:round/>
            <a:headEnd/>
            <a:tailEnd/>
          </a:ln>
        </p:spPr>
        <p:txBody>
          <a:bodyPr wrap="none" anchor="ctr"/>
          <a:lstStyle/>
          <a:p>
            <a:pPr eaLnBrk="1">
              <a:spcBef>
                <a:spcPct val="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2000">
              <a:latin typeface="Arial" charset="0"/>
              <a:ea typeface="SimSun" charset="-122"/>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15"/>
          <p:cNvSpPr>
            <a:spLocks noGrp="1" noChangeArrowheads="1"/>
          </p:cNvSpPr>
          <p:nvPr>
            <p:ph type="sldNum"/>
          </p:nvPr>
        </p:nvSpPr>
        <p:spPr>
          <a:ln/>
        </p:spPr>
        <p:txBody>
          <a:bodyPr/>
          <a:lstStyle/>
          <a:p>
            <a:fld id="{6FF4BF32-895B-4802-8F8E-25567952FE21}" type="slidenum">
              <a:rPr lang="it-IT"/>
              <a:pPr/>
              <a:t>67</a:t>
            </a:fld>
            <a:endParaRPr lang="it-IT"/>
          </a:p>
        </p:txBody>
      </p:sp>
      <p:sp>
        <p:nvSpPr>
          <p:cNvPr id="17409" name="Rectangle 1"/>
          <p:cNvSpPr txBox="1">
            <a:spLocks noGrp="1" noRot="1" noChangeAspect="1" noChangeArrowheads="1"/>
          </p:cNvSpPr>
          <p:nvPr>
            <p:ph type="sldImg"/>
          </p:nvPr>
        </p:nvSpPr>
        <p:spPr bwMode="auto">
          <a:xfrm>
            <a:off x="1108075" y="812800"/>
            <a:ext cx="5329238" cy="3995738"/>
          </a:xfrm>
          <a:prstGeom prst="rect">
            <a:avLst/>
          </a:prstGeom>
          <a:solidFill>
            <a:srgbClr val="FFFFFF"/>
          </a:solidFill>
          <a:ln>
            <a:solidFill>
              <a:srgbClr val="000000"/>
            </a:solidFill>
            <a:miter lim="800000"/>
            <a:headEnd/>
            <a:tailEnd/>
          </a:ln>
        </p:spPr>
      </p:sp>
      <p:sp>
        <p:nvSpPr>
          <p:cNvPr id="17410" name="Rectangle 2"/>
          <p:cNvSpPr txBox="1">
            <a:spLocks noGrp="1" noChangeArrowheads="1"/>
          </p:cNvSpPr>
          <p:nvPr>
            <p:ph type="body" idx="1"/>
          </p:nvPr>
        </p:nvSpPr>
        <p:spPr bwMode="auto">
          <a:xfrm>
            <a:off x="755650" y="5078413"/>
            <a:ext cx="6034088" cy="4797425"/>
          </a:xfrm>
          <a:prstGeom prst="rect">
            <a:avLst/>
          </a:prstGeom>
          <a:noFill/>
          <a:ln>
            <a:round/>
            <a:headEnd/>
            <a:tailEnd/>
          </a:ln>
        </p:spPr>
        <p:txBody>
          <a:bodyPr wrap="none" anchor="ctr"/>
          <a:lstStyle/>
          <a:p>
            <a:endParaRPr 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C6A253A5-EFAB-480C-AFF9-AE1B6FE5EFB8}" type="slidenum">
              <a:rPr lang="it-IT"/>
              <a:pPr/>
              <a:t>7</a:t>
            </a:fld>
            <a:endParaRPr lang="it-IT"/>
          </a:p>
        </p:txBody>
      </p:sp>
      <p:sp>
        <p:nvSpPr>
          <p:cNvPr id="7169"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p:spPr>
      </p:sp>
      <p:sp>
        <p:nvSpPr>
          <p:cNvPr id="7170" name="Rectangle 2"/>
          <p:cNvSpPr txBox="1">
            <a:spLocks noGrp="1" noChangeArrowheads="1"/>
          </p:cNvSpPr>
          <p:nvPr>
            <p:ph type="body" idx="1"/>
          </p:nvPr>
        </p:nvSpPr>
        <p:spPr bwMode="auto">
          <a:xfrm>
            <a:off x="755650" y="5078413"/>
            <a:ext cx="6048375" cy="4811712"/>
          </a:xfrm>
          <a:prstGeom prst="rect">
            <a:avLst/>
          </a:prstGeom>
          <a:noFill/>
          <a:ln>
            <a:round/>
            <a:headEnd/>
            <a:tailEnd/>
          </a:ln>
        </p:spPr>
        <p:txBody>
          <a:bodyPr wrap="none" anchor="ctr"/>
          <a:lstStyle/>
          <a:p>
            <a:endParaRPr 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7800DB34-78A8-4736-AEFA-76019221D625}" type="slidenum">
              <a:rPr lang="it-IT"/>
              <a:pPr/>
              <a:t>8</a:t>
            </a:fld>
            <a:endParaRPr lang="it-IT"/>
          </a:p>
        </p:txBody>
      </p:sp>
      <p:sp>
        <p:nvSpPr>
          <p:cNvPr id="9217"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p:spPr>
      </p:sp>
      <p:sp>
        <p:nvSpPr>
          <p:cNvPr id="9218" name="Rectangle 2"/>
          <p:cNvSpPr txBox="1">
            <a:spLocks noGrp="1" noChangeArrowheads="1"/>
          </p:cNvSpPr>
          <p:nvPr>
            <p:ph type="body" idx="1"/>
          </p:nvPr>
        </p:nvSpPr>
        <p:spPr bwMode="auto">
          <a:xfrm>
            <a:off x="755650" y="5078413"/>
            <a:ext cx="6048375" cy="4721225"/>
          </a:xfrm>
          <a:prstGeom prst="rect">
            <a:avLst/>
          </a:prstGeom>
          <a:noFill/>
          <a:ln>
            <a:round/>
            <a:headEnd/>
            <a:tailEnd/>
          </a:ln>
        </p:spPr>
        <p:txBody>
          <a:bodyPr wrap="none" anchor="ctr"/>
          <a:lstStyle/>
          <a:p>
            <a:endParaRPr lang="it-IT"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DBB481B-A813-4A37-AFF3-716ABE285336}" type="slidenum">
              <a:rPr lang="it-IT"/>
              <a:pPr/>
              <a:t>9</a:t>
            </a:fld>
            <a:endParaRPr lang="it-IT"/>
          </a:p>
        </p:txBody>
      </p:sp>
      <p:sp>
        <p:nvSpPr>
          <p:cNvPr id="8193"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p:spPr>
      </p:sp>
      <p:sp>
        <p:nvSpPr>
          <p:cNvPr id="8194" name="Rectangle 2"/>
          <p:cNvSpPr txBox="1">
            <a:spLocks noGrp="1" noChangeArrowheads="1"/>
          </p:cNvSpPr>
          <p:nvPr>
            <p:ph type="body" idx="1"/>
          </p:nvPr>
        </p:nvSpPr>
        <p:spPr bwMode="auto">
          <a:xfrm>
            <a:off x="755650" y="5078413"/>
            <a:ext cx="6048375" cy="4721225"/>
          </a:xfrm>
          <a:prstGeom prst="rect">
            <a:avLst/>
          </a:prstGeom>
          <a:noFill/>
          <a:ln>
            <a:round/>
            <a:headEnd/>
            <a:tailEnd/>
          </a:ln>
        </p:spPr>
        <p:txBody>
          <a:bodyPr wrap="none" anchor="ctr"/>
          <a:lstStyle/>
          <a:p>
            <a:endParaRPr 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fld id="{00AF8143-51D6-4F91-9826-411523DC4C75}" type="slidenum">
              <a:rPr lang="it-IT"/>
              <a:pPr/>
              <a:t>10</a:t>
            </a:fld>
            <a:endParaRPr lang="it-IT"/>
          </a:p>
        </p:txBody>
      </p:sp>
      <p:sp>
        <p:nvSpPr>
          <p:cNvPr id="78849" name="Rectangle 1"/>
          <p:cNvSpPr txBox="1">
            <a:spLocks noGrp="1" noRot="1" noChangeAspect="1" noChangeArrowheads="1"/>
          </p:cNvSpPr>
          <p:nvPr>
            <p:ph type="sldImg"/>
          </p:nvPr>
        </p:nvSpPr>
        <p:spPr bwMode="auto">
          <a:xfrm>
            <a:off x="1108075" y="812800"/>
            <a:ext cx="5343525" cy="4008438"/>
          </a:xfrm>
          <a:prstGeom prst="rect">
            <a:avLst/>
          </a:prstGeom>
          <a:solidFill>
            <a:srgbClr val="FFFFFF"/>
          </a:solidFill>
          <a:ln>
            <a:solidFill>
              <a:srgbClr val="000000"/>
            </a:solidFill>
            <a:miter lim="800000"/>
            <a:headEnd/>
            <a:tailEnd/>
          </a:ln>
        </p:spPr>
      </p:sp>
      <p:sp>
        <p:nvSpPr>
          <p:cNvPr id="78850" name="Rectangle 2"/>
          <p:cNvSpPr txBox="1">
            <a:spLocks noGrp="1" noChangeArrowheads="1"/>
          </p:cNvSpPr>
          <p:nvPr>
            <p:ph type="body" idx="1"/>
          </p:nvPr>
        </p:nvSpPr>
        <p:spPr bwMode="auto">
          <a:xfrm>
            <a:off x="755650" y="5078413"/>
            <a:ext cx="6038850" cy="4802187"/>
          </a:xfrm>
          <a:prstGeom prst="rect">
            <a:avLst/>
          </a:prstGeom>
          <a:noFill/>
          <a:ln>
            <a:round/>
            <a:headEnd/>
            <a:tailEnd/>
          </a:ln>
        </p:spPr>
        <p:txBody>
          <a:bodyPr wrap="none" anchor="ctr"/>
          <a:lstStyle/>
          <a:p>
            <a:endParaRPr 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12"/>
          <p:cNvSpPr>
            <a:spLocks noGrp="1" noChangeArrowheads="1"/>
          </p:cNvSpPr>
          <p:nvPr>
            <p:ph type="sldNum"/>
          </p:nvPr>
        </p:nvSpPr>
        <p:spPr>
          <a:ln/>
        </p:spPr>
        <p:txBody>
          <a:bodyPr/>
          <a:lstStyle/>
          <a:p>
            <a:fld id="{B008E7FC-F6C1-464A-8C92-66D20E024386}" type="slidenum">
              <a:rPr lang="it-IT"/>
              <a:pPr/>
              <a:t>11</a:t>
            </a:fld>
            <a:endParaRPr lang="it-IT"/>
          </a:p>
        </p:txBody>
      </p:sp>
      <p:sp>
        <p:nvSpPr>
          <p:cNvPr id="79873" name="Text Box 1"/>
          <p:cNvSpPr txBox="1">
            <a:spLocks noChangeArrowheads="1"/>
          </p:cNvSpPr>
          <p:nvPr/>
        </p:nvSpPr>
        <p:spPr bwMode="auto">
          <a:xfrm>
            <a:off x="0" y="0"/>
            <a:ext cx="1588" cy="1588"/>
          </a:xfrm>
          <a:prstGeom prst="rect">
            <a:avLst/>
          </a:prstGeom>
          <a:noFill/>
          <a:ln w="9525">
            <a:noFill/>
            <a:round/>
            <a:headEnd/>
            <a:tailEnd/>
          </a:ln>
          <a:effectLst/>
        </p:spPr>
        <p:txBody>
          <a:bodyPr tIns="9144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7517D964-0843-4048-B976-65AB87A2BC43}" type="slidenum">
              <a:rPr lang="it-IT" sz="1400">
                <a:solidFill>
                  <a:srgbClr val="000000"/>
                </a:solidFill>
              </a:rPr>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11</a:t>
            </a:fld>
            <a:endParaRPr lang="it-IT" sz="1400">
              <a:solidFill>
                <a:srgbClr val="000000"/>
              </a:solidFill>
            </a:endParaRPr>
          </a:p>
        </p:txBody>
      </p:sp>
      <p:sp>
        <p:nvSpPr>
          <p:cNvPr id="79874" name="Rectangle 2"/>
          <p:cNvSpPr txBox="1">
            <a:spLocks noGrp="1" noRot="1" noChangeAspect="1" noChangeArrowheads="1"/>
          </p:cNvSpPr>
          <p:nvPr>
            <p:ph type="sldImg"/>
          </p:nvPr>
        </p:nvSpPr>
        <p:spPr bwMode="auto">
          <a:xfrm>
            <a:off x="1108075" y="801688"/>
            <a:ext cx="5345113" cy="4010025"/>
          </a:xfrm>
          <a:prstGeom prst="rect">
            <a:avLst/>
          </a:prstGeom>
          <a:solidFill>
            <a:srgbClr val="FFFFFF"/>
          </a:solidFill>
          <a:ln>
            <a:solidFill>
              <a:srgbClr val="000000"/>
            </a:solidFill>
            <a:miter lim="800000"/>
            <a:headEnd/>
            <a:tailEnd/>
          </a:ln>
        </p:spPr>
      </p:sp>
      <p:sp>
        <p:nvSpPr>
          <p:cNvPr id="79875" name="Rectangle 3"/>
          <p:cNvSpPr txBox="1">
            <a:spLocks noGrp="1" noChangeArrowheads="1"/>
          </p:cNvSpPr>
          <p:nvPr>
            <p:ph type="body" idx="1"/>
          </p:nvPr>
        </p:nvSpPr>
        <p:spPr bwMode="auto">
          <a:xfrm>
            <a:off x="1008063" y="5078413"/>
            <a:ext cx="5543550" cy="4811712"/>
          </a:xfrm>
          <a:prstGeom prst="rect">
            <a:avLst/>
          </a:prstGeom>
          <a:noFill/>
          <a:ln>
            <a:round/>
            <a:headEnd/>
            <a:tailEnd/>
          </a:ln>
        </p:spPr>
        <p:txBody>
          <a:bodyPr wrap="none" anchor="ctr"/>
          <a:lstStyle/>
          <a:p>
            <a:pPr eaLnBrk="1">
              <a:spcBef>
                <a:spcPct val="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2000">
              <a:latin typeface="Arial" charset="0"/>
              <a:ea typeface="SimSun"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55650" y="2347913"/>
            <a:ext cx="8569325" cy="1620837"/>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512888" y="4283075"/>
            <a:ext cx="7056438" cy="1931987"/>
          </a:xfrm>
        </p:spPr>
        <p:txBody>
          <a:bodyPr/>
          <a:lstStyle>
            <a:lvl1pPr marL="0" indent="0" algn="ctr">
              <a:buNone/>
              <a:defRPr/>
            </a:lvl1pPr>
            <a:lvl2pPr marL="457105" indent="0" algn="ctr">
              <a:buNone/>
              <a:defRPr/>
            </a:lvl2pPr>
            <a:lvl3pPr marL="914210" indent="0" algn="ctr">
              <a:buNone/>
              <a:defRPr/>
            </a:lvl3pPr>
            <a:lvl4pPr marL="1371315" indent="0" algn="ctr">
              <a:buNone/>
              <a:defRPr/>
            </a:lvl4pPr>
            <a:lvl5pPr marL="1828420" indent="0" algn="ctr">
              <a:buNone/>
              <a:defRPr/>
            </a:lvl5pPr>
            <a:lvl6pPr marL="2285526" indent="0" algn="ctr">
              <a:buNone/>
              <a:defRPr/>
            </a:lvl6pPr>
            <a:lvl7pPr marL="2742632" indent="0" algn="ctr">
              <a:buNone/>
              <a:defRPr/>
            </a:lvl7pPr>
            <a:lvl8pPr marL="3199737" indent="0" algn="ctr">
              <a:buNone/>
              <a:defRPr/>
            </a:lvl8pPr>
            <a:lvl9pPr marL="3656842" indent="0" algn="ctr">
              <a:buNone/>
              <a:defRPr/>
            </a:lvl9pPr>
          </a:lstStyle>
          <a:p>
            <a:r>
              <a:rPr lang="it-IT" smtClean="0"/>
              <a:t>Fare clic per modificare lo stile del sottotitolo dello schema</a:t>
            </a:r>
            <a:endParaRPr lang="it-IT"/>
          </a:p>
        </p:txBody>
      </p:sp>
      <p:sp>
        <p:nvSpPr>
          <p:cNvPr id="4" name="Segnaposto numero diapositiva 3"/>
          <p:cNvSpPr>
            <a:spLocks noGrp="1"/>
          </p:cNvSpPr>
          <p:nvPr>
            <p:ph type="sldNum" idx="10"/>
          </p:nvPr>
        </p:nvSpPr>
        <p:spPr/>
        <p:txBody>
          <a:bodyPr/>
          <a:lstStyle>
            <a:lvl1pPr>
              <a:defRPr/>
            </a:lvl1pPr>
          </a:lstStyle>
          <a:p>
            <a:fld id="{91FEAC0E-5C1B-424E-BAFD-1214B659A9F9}" type="slidenum">
              <a:rPr lang="it-IT"/>
              <a:pPr/>
              <a:t>‹#›</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numero diapositiva 3"/>
          <p:cNvSpPr>
            <a:spLocks noGrp="1"/>
          </p:cNvSpPr>
          <p:nvPr>
            <p:ph type="sldNum" idx="10"/>
          </p:nvPr>
        </p:nvSpPr>
        <p:spPr/>
        <p:txBody>
          <a:bodyPr/>
          <a:lstStyle>
            <a:lvl1pPr>
              <a:defRPr/>
            </a:lvl1pPr>
          </a:lstStyle>
          <a:p>
            <a:fld id="{FCA694EA-3E3C-4F9A-8603-E84AEE809802}" type="slidenum">
              <a:rPr lang="it-IT"/>
              <a:pPr/>
              <a:t>‹#›</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299327" y="301625"/>
            <a:ext cx="2265363" cy="644525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503238" y="301625"/>
            <a:ext cx="6643688" cy="644525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numero diapositiva 3"/>
          <p:cNvSpPr>
            <a:spLocks noGrp="1"/>
          </p:cNvSpPr>
          <p:nvPr>
            <p:ph type="sldNum" idx="10"/>
          </p:nvPr>
        </p:nvSpPr>
        <p:spPr/>
        <p:txBody>
          <a:bodyPr/>
          <a:lstStyle>
            <a:lvl1pPr>
              <a:defRPr/>
            </a:lvl1pPr>
          </a:lstStyle>
          <a:p>
            <a:fld id="{1CD7E7F5-465A-4A65-98D1-38DEBCCB68A7}" type="slidenum">
              <a:rPr lang="it-IT"/>
              <a:pPr/>
              <a:t>‹#›</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55650" y="2347913"/>
            <a:ext cx="8569325" cy="1620837"/>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512888" y="4283075"/>
            <a:ext cx="7056438" cy="1931987"/>
          </a:xfrm>
        </p:spPr>
        <p:txBody>
          <a:bodyPr/>
          <a:lstStyle>
            <a:lvl1pPr marL="0" indent="0" algn="ctr">
              <a:buNone/>
              <a:defRPr/>
            </a:lvl1pPr>
            <a:lvl2pPr marL="457105" indent="0" algn="ctr">
              <a:buNone/>
              <a:defRPr/>
            </a:lvl2pPr>
            <a:lvl3pPr marL="914210" indent="0" algn="ctr">
              <a:buNone/>
              <a:defRPr/>
            </a:lvl3pPr>
            <a:lvl4pPr marL="1371315" indent="0" algn="ctr">
              <a:buNone/>
              <a:defRPr/>
            </a:lvl4pPr>
            <a:lvl5pPr marL="1828420" indent="0" algn="ctr">
              <a:buNone/>
              <a:defRPr/>
            </a:lvl5pPr>
            <a:lvl6pPr marL="2285526" indent="0" algn="ctr">
              <a:buNone/>
              <a:defRPr/>
            </a:lvl6pPr>
            <a:lvl7pPr marL="2742632" indent="0" algn="ctr">
              <a:buNone/>
              <a:defRPr/>
            </a:lvl7pPr>
            <a:lvl8pPr marL="3199737" indent="0" algn="ctr">
              <a:buNone/>
              <a:defRPr/>
            </a:lvl8pPr>
            <a:lvl9pPr marL="3656842" indent="0" algn="ctr">
              <a:buNone/>
              <a:defRPr/>
            </a:lvl9pPr>
          </a:lstStyle>
          <a:p>
            <a:r>
              <a:rPr lang="it-IT" smtClean="0"/>
              <a:t>Fare clic per modificare lo stile del sottotitolo dello schema</a:t>
            </a:r>
            <a:endParaRPr lang="it-IT"/>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96925" y="4857752"/>
            <a:ext cx="8567738" cy="1501775"/>
          </a:xfrm>
        </p:spPr>
        <p:txBody>
          <a:bodyPr/>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96925" y="3203575"/>
            <a:ext cx="8567738" cy="1654175"/>
          </a:xfrm>
        </p:spPr>
        <p:txBody>
          <a:bodyPr anchor="b"/>
          <a:lstStyle>
            <a:lvl1pPr marL="0" indent="0">
              <a:buNone/>
              <a:defRPr sz="2000"/>
            </a:lvl1pPr>
            <a:lvl2pPr marL="457105" indent="0">
              <a:buNone/>
              <a:defRPr sz="1800"/>
            </a:lvl2pPr>
            <a:lvl3pPr marL="914210" indent="0">
              <a:buNone/>
              <a:defRPr sz="1700"/>
            </a:lvl3pPr>
            <a:lvl4pPr marL="1371315" indent="0">
              <a:buNone/>
              <a:defRPr sz="1400"/>
            </a:lvl4pPr>
            <a:lvl5pPr marL="1828420" indent="0">
              <a:buNone/>
              <a:defRPr sz="1400"/>
            </a:lvl5pPr>
            <a:lvl6pPr marL="2285526" indent="0">
              <a:buNone/>
              <a:defRPr sz="1400"/>
            </a:lvl6pPr>
            <a:lvl7pPr marL="2742632" indent="0">
              <a:buNone/>
              <a:defRPr sz="1400"/>
            </a:lvl7pPr>
            <a:lvl8pPr marL="3199737" indent="0">
              <a:buNone/>
              <a:defRPr sz="1400"/>
            </a:lvl8pPr>
            <a:lvl9pPr marL="3656842" indent="0">
              <a:buNone/>
              <a:defRPr sz="1400"/>
            </a:lvl9pPr>
          </a:lstStyle>
          <a:p>
            <a:pPr lvl="0"/>
            <a:r>
              <a:rPr lang="it-IT" smtClean="0"/>
              <a:t>Fare clic per modificare stili del testo dello schema</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503240" y="1768476"/>
            <a:ext cx="4454525" cy="4978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110165" y="1768476"/>
            <a:ext cx="4454525" cy="4978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504827" y="303215"/>
            <a:ext cx="9072563" cy="1258887"/>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504825" y="1692275"/>
            <a:ext cx="4452938" cy="704850"/>
          </a:xfrm>
        </p:spPr>
        <p:txBody>
          <a:bodyPr anchor="b"/>
          <a:lstStyle>
            <a:lvl1pPr marL="0" indent="0">
              <a:buNone/>
              <a:defRPr sz="2400" b="1"/>
            </a:lvl1pPr>
            <a:lvl2pPr marL="457105" indent="0">
              <a:buNone/>
              <a:defRPr sz="2000" b="1"/>
            </a:lvl2pPr>
            <a:lvl3pPr marL="914210" indent="0">
              <a:buNone/>
              <a:defRPr sz="1800" b="1"/>
            </a:lvl3pPr>
            <a:lvl4pPr marL="1371315" indent="0">
              <a:buNone/>
              <a:defRPr sz="1700" b="1"/>
            </a:lvl4pPr>
            <a:lvl5pPr marL="1828420" indent="0">
              <a:buNone/>
              <a:defRPr sz="1700" b="1"/>
            </a:lvl5pPr>
            <a:lvl6pPr marL="2285526" indent="0">
              <a:buNone/>
              <a:defRPr sz="1700" b="1"/>
            </a:lvl6pPr>
            <a:lvl7pPr marL="2742632" indent="0">
              <a:buNone/>
              <a:defRPr sz="1700" b="1"/>
            </a:lvl7pPr>
            <a:lvl8pPr marL="3199737" indent="0">
              <a:buNone/>
              <a:defRPr sz="1700" b="1"/>
            </a:lvl8pPr>
            <a:lvl9pPr marL="3656842" indent="0">
              <a:buNone/>
              <a:defRPr sz="1700" b="1"/>
            </a:lvl9pPr>
          </a:lstStyle>
          <a:p>
            <a:pPr lvl="0"/>
            <a:r>
              <a:rPr lang="it-IT" smtClean="0"/>
              <a:t>Fare clic per modificare stili del testo dello schema</a:t>
            </a:r>
          </a:p>
        </p:txBody>
      </p:sp>
      <p:sp>
        <p:nvSpPr>
          <p:cNvPr id="4" name="Segnaposto contenuto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121277" y="1692275"/>
            <a:ext cx="4456113" cy="704850"/>
          </a:xfrm>
        </p:spPr>
        <p:txBody>
          <a:bodyPr anchor="b"/>
          <a:lstStyle>
            <a:lvl1pPr marL="0" indent="0">
              <a:buNone/>
              <a:defRPr sz="2400" b="1"/>
            </a:lvl1pPr>
            <a:lvl2pPr marL="457105" indent="0">
              <a:buNone/>
              <a:defRPr sz="2000" b="1"/>
            </a:lvl2pPr>
            <a:lvl3pPr marL="914210" indent="0">
              <a:buNone/>
              <a:defRPr sz="1800" b="1"/>
            </a:lvl3pPr>
            <a:lvl4pPr marL="1371315" indent="0">
              <a:buNone/>
              <a:defRPr sz="1700" b="1"/>
            </a:lvl4pPr>
            <a:lvl5pPr marL="1828420" indent="0">
              <a:buNone/>
              <a:defRPr sz="1700" b="1"/>
            </a:lvl5pPr>
            <a:lvl6pPr marL="2285526" indent="0">
              <a:buNone/>
              <a:defRPr sz="1700" b="1"/>
            </a:lvl6pPr>
            <a:lvl7pPr marL="2742632" indent="0">
              <a:buNone/>
              <a:defRPr sz="1700" b="1"/>
            </a:lvl7pPr>
            <a:lvl8pPr marL="3199737" indent="0">
              <a:buNone/>
              <a:defRPr sz="1700" b="1"/>
            </a:lvl8pPr>
            <a:lvl9pPr marL="3656842" indent="0">
              <a:buNone/>
              <a:defRPr sz="17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5121277" y="2397125"/>
            <a:ext cx="4456113"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504825" y="301625"/>
            <a:ext cx="3316288" cy="1279525"/>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941765" y="301627"/>
            <a:ext cx="5635625"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504825" y="1581152"/>
            <a:ext cx="3316288" cy="5172075"/>
          </a:xfrm>
        </p:spPr>
        <p:txBody>
          <a:bodyPr/>
          <a:lstStyle>
            <a:lvl1pPr marL="0" indent="0">
              <a:buNone/>
              <a:defRPr sz="1400"/>
            </a:lvl1pPr>
            <a:lvl2pPr marL="457105" indent="0">
              <a:buNone/>
              <a:defRPr sz="1200"/>
            </a:lvl2pPr>
            <a:lvl3pPr marL="914210" indent="0">
              <a:buNone/>
              <a:defRPr sz="1000"/>
            </a:lvl3pPr>
            <a:lvl4pPr marL="1371315" indent="0">
              <a:buNone/>
              <a:defRPr sz="900"/>
            </a:lvl4pPr>
            <a:lvl5pPr marL="1828420" indent="0">
              <a:buNone/>
              <a:defRPr sz="900"/>
            </a:lvl5pPr>
            <a:lvl6pPr marL="2285526" indent="0">
              <a:buNone/>
              <a:defRPr sz="900"/>
            </a:lvl6pPr>
            <a:lvl7pPr marL="2742632" indent="0">
              <a:buNone/>
              <a:defRPr sz="900"/>
            </a:lvl7pPr>
            <a:lvl8pPr marL="3199737" indent="0">
              <a:buNone/>
              <a:defRPr sz="900"/>
            </a:lvl8pPr>
            <a:lvl9pPr marL="3656842" indent="0">
              <a:buNone/>
              <a:defRPr sz="900"/>
            </a:lvl9pPr>
          </a:lstStyle>
          <a:p>
            <a:pPr lvl="0"/>
            <a:r>
              <a:rPr lang="it-IT" smtClean="0"/>
              <a:t>Fare clic per modificare stili del testo dello schema</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numero diapositiva 3"/>
          <p:cNvSpPr>
            <a:spLocks noGrp="1"/>
          </p:cNvSpPr>
          <p:nvPr>
            <p:ph type="sldNum" idx="10"/>
          </p:nvPr>
        </p:nvSpPr>
        <p:spPr/>
        <p:txBody>
          <a:bodyPr/>
          <a:lstStyle>
            <a:lvl1pPr>
              <a:defRPr/>
            </a:lvl1pPr>
          </a:lstStyle>
          <a:p>
            <a:fld id="{447C5BE0-22B4-423A-AE22-E2F0C7BB34D6}" type="slidenum">
              <a:rPr lang="it-IT"/>
              <a:pPr/>
              <a:t>‹#›</a:t>
            </a:fld>
            <a:endParaRPr lang="it-IT"/>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976440" y="5291140"/>
            <a:ext cx="6048375" cy="625475"/>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976440" y="674688"/>
            <a:ext cx="6048375" cy="4537075"/>
          </a:xfrm>
        </p:spPr>
        <p:txBody>
          <a:bodyPr/>
          <a:lstStyle>
            <a:lvl1pPr marL="0" indent="0">
              <a:buNone/>
              <a:defRPr sz="3200"/>
            </a:lvl1pPr>
            <a:lvl2pPr marL="457105" indent="0">
              <a:buNone/>
              <a:defRPr sz="2800"/>
            </a:lvl2pPr>
            <a:lvl3pPr marL="914210" indent="0">
              <a:buNone/>
              <a:defRPr sz="2400"/>
            </a:lvl3pPr>
            <a:lvl4pPr marL="1371315" indent="0">
              <a:buNone/>
              <a:defRPr sz="2000"/>
            </a:lvl4pPr>
            <a:lvl5pPr marL="1828420" indent="0">
              <a:buNone/>
              <a:defRPr sz="2000"/>
            </a:lvl5pPr>
            <a:lvl6pPr marL="2285526" indent="0">
              <a:buNone/>
              <a:defRPr sz="2000"/>
            </a:lvl6pPr>
            <a:lvl7pPr marL="2742632" indent="0">
              <a:buNone/>
              <a:defRPr sz="2000"/>
            </a:lvl7pPr>
            <a:lvl8pPr marL="3199737" indent="0">
              <a:buNone/>
              <a:defRPr sz="2000"/>
            </a:lvl8pPr>
            <a:lvl9pPr marL="3656842" indent="0">
              <a:buNone/>
              <a:defRPr sz="2000"/>
            </a:lvl9pPr>
          </a:lstStyle>
          <a:p>
            <a:endParaRPr lang="it-IT"/>
          </a:p>
        </p:txBody>
      </p:sp>
      <p:sp>
        <p:nvSpPr>
          <p:cNvPr id="4" name="Segnaposto testo 3"/>
          <p:cNvSpPr>
            <a:spLocks noGrp="1"/>
          </p:cNvSpPr>
          <p:nvPr>
            <p:ph type="body" sz="half" idx="2"/>
          </p:nvPr>
        </p:nvSpPr>
        <p:spPr>
          <a:xfrm>
            <a:off x="1976440" y="5916613"/>
            <a:ext cx="6048375" cy="887412"/>
          </a:xfrm>
        </p:spPr>
        <p:txBody>
          <a:bodyPr/>
          <a:lstStyle>
            <a:lvl1pPr marL="0" indent="0">
              <a:buNone/>
              <a:defRPr sz="1400"/>
            </a:lvl1pPr>
            <a:lvl2pPr marL="457105" indent="0">
              <a:buNone/>
              <a:defRPr sz="1200"/>
            </a:lvl2pPr>
            <a:lvl3pPr marL="914210" indent="0">
              <a:buNone/>
              <a:defRPr sz="1000"/>
            </a:lvl3pPr>
            <a:lvl4pPr marL="1371315" indent="0">
              <a:buNone/>
              <a:defRPr sz="900"/>
            </a:lvl4pPr>
            <a:lvl5pPr marL="1828420" indent="0">
              <a:buNone/>
              <a:defRPr sz="900"/>
            </a:lvl5pPr>
            <a:lvl6pPr marL="2285526" indent="0">
              <a:buNone/>
              <a:defRPr sz="900"/>
            </a:lvl6pPr>
            <a:lvl7pPr marL="2742632" indent="0">
              <a:buNone/>
              <a:defRPr sz="900"/>
            </a:lvl7pPr>
            <a:lvl8pPr marL="3199737" indent="0">
              <a:buNone/>
              <a:defRPr sz="900"/>
            </a:lvl8pPr>
            <a:lvl9pPr marL="3656842" indent="0">
              <a:buNone/>
              <a:defRPr sz="900"/>
            </a:lvl9pPr>
          </a:lstStyle>
          <a:p>
            <a:pPr lvl="0"/>
            <a:r>
              <a:rPr lang="it-IT" smtClean="0"/>
              <a:t>Fare clic per modificare stili del testo dello schema</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299327" y="1768476"/>
            <a:ext cx="2265363" cy="4978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503238" y="1768476"/>
            <a:ext cx="6643688" cy="4978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755652" y="2347916"/>
            <a:ext cx="8558213" cy="1609725"/>
          </a:xfrm>
        </p:spPr>
        <p:txBody>
          <a:bodyPr/>
          <a:lstStyle/>
          <a:p>
            <a:r>
              <a:rPr lang="it-IT" smtClean="0"/>
              <a:t>Fare clic per modificare lo stile del titolo</a:t>
            </a:r>
            <a:endParaRPr lang="it-IT"/>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55650" y="2347913"/>
            <a:ext cx="8569325" cy="1620837"/>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512888" y="4283075"/>
            <a:ext cx="7056438" cy="1931987"/>
          </a:xfrm>
        </p:spPr>
        <p:txBody>
          <a:bodyPr/>
          <a:lstStyle>
            <a:lvl1pPr marL="0" indent="0" algn="ctr">
              <a:buNone/>
              <a:defRPr/>
            </a:lvl1pPr>
            <a:lvl2pPr marL="457105" indent="0" algn="ctr">
              <a:buNone/>
              <a:defRPr/>
            </a:lvl2pPr>
            <a:lvl3pPr marL="914210" indent="0" algn="ctr">
              <a:buNone/>
              <a:defRPr/>
            </a:lvl3pPr>
            <a:lvl4pPr marL="1371315" indent="0" algn="ctr">
              <a:buNone/>
              <a:defRPr/>
            </a:lvl4pPr>
            <a:lvl5pPr marL="1828420" indent="0" algn="ctr">
              <a:buNone/>
              <a:defRPr/>
            </a:lvl5pPr>
            <a:lvl6pPr marL="2285526" indent="0" algn="ctr">
              <a:buNone/>
              <a:defRPr/>
            </a:lvl6pPr>
            <a:lvl7pPr marL="2742632" indent="0" algn="ctr">
              <a:buNone/>
              <a:defRPr/>
            </a:lvl7pPr>
            <a:lvl8pPr marL="3199737" indent="0" algn="ctr">
              <a:buNone/>
              <a:defRPr/>
            </a:lvl8pPr>
            <a:lvl9pPr marL="3656842" indent="0" algn="ctr">
              <a:buNone/>
              <a:defRPr/>
            </a:lvl9pPr>
          </a:lstStyle>
          <a:p>
            <a:r>
              <a:rPr lang="it-IT" smtClean="0"/>
              <a:t>Fare clic per modificare lo stile del sottotitolo dello schema</a:t>
            </a:r>
            <a:endParaRPr lang="it-IT"/>
          </a:p>
        </p:txBody>
      </p:sp>
      <p:sp>
        <p:nvSpPr>
          <p:cNvPr id="4" name="Segnaposto data 3"/>
          <p:cNvSpPr>
            <a:spLocks noGrp="1"/>
          </p:cNvSpPr>
          <p:nvPr>
            <p:ph type="dt" idx="10"/>
          </p:nvPr>
        </p:nvSpPr>
        <p:spPr/>
        <p:txBody>
          <a:bodyPr/>
          <a:lstStyle>
            <a:lvl1pPr>
              <a:defRPr/>
            </a:lvl1pPr>
          </a:lstStyle>
          <a:p>
            <a:r>
              <a:rPr lang="it-IT"/>
              <a:t>19.10.10</a:t>
            </a:r>
          </a:p>
        </p:txBody>
      </p:sp>
      <p:sp>
        <p:nvSpPr>
          <p:cNvPr id="5" name="Segnaposto numero diapositiva 4"/>
          <p:cNvSpPr>
            <a:spLocks noGrp="1"/>
          </p:cNvSpPr>
          <p:nvPr>
            <p:ph type="sldNum" idx="11"/>
          </p:nvPr>
        </p:nvSpPr>
        <p:spPr/>
        <p:txBody>
          <a:bodyPr/>
          <a:lstStyle>
            <a:lvl1pPr>
              <a:defRPr/>
            </a:lvl1pPr>
          </a:lstStyle>
          <a:p>
            <a:fld id="{9B79540D-02F1-4D44-9B91-958A5AD7D3B2}" type="slidenum">
              <a:rPr lang="it-IT"/>
              <a:pPr/>
              <a:t>‹#›</a:t>
            </a:fld>
            <a:endParaRPr lang="it-IT"/>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idx="10"/>
          </p:nvPr>
        </p:nvSpPr>
        <p:spPr/>
        <p:txBody>
          <a:bodyPr/>
          <a:lstStyle>
            <a:lvl1pPr>
              <a:defRPr/>
            </a:lvl1pPr>
          </a:lstStyle>
          <a:p>
            <a:r>
              <a:rPr lang="it-IT"/>
              <a:t>19.10.10</a:t>
            </a:r>
          </a:p>
        </p:txBody>
      </p:sp>
      <p:sp>
        <p:nvSpPr>
          <p:cNvPr id="5" name="Segnaposto numero diapositiva 4"/>
          <p:cNvSpPr>
            <a:spLocks noGrp="1"/>
          </p:cNvSpPr>
          <p:nvPr>
            <p:ph type="sldNum" idx="11"/>
          </p:nvPr>
        </p:nvSpPr>
        <p:spPr/>
        <p:txBody>
          <a:bodyPr/>
          <a:lstStyle>
            <a:lvl1pPr>
              <a:defRPr/>
            </a:lvl1pPr>
          </a:lstStyle>
          <a:p>
            <a:fld id="{C5A818D9-943D-416E-A77B-407A48629353}" type="slidenum">
              <a:rPr lang="it-IT"/>
              <a:pPr/>
              <a:t>‹#›</a:t>
            </a:fld>
            <a:endParaRPr lang="it-IT"/>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96925" y="4857752"/>
            <a:ext cx="8567738" cy="15017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96925" y="3203575"/>
            <a:ext cx="8567738" cy="1654175"/>
          </a:xfrm>
        </p:spPr>
        <p:txBody>
          <a:bodyPr anchor="b"/>
          <a:lstStyle>
            <a:lvl1pPr marL="0" indent="0">
              <a:buNone/>
              <a:defRPr sz="2000"/>
            </a:lvl1pPr>
            <a:lvl2pPr marL="457105" indent="0">
              <a:buNone/>
              <a:defRPr sz="1800"/>
            </a:lvl2pPr>
            <a:lvl3pPr marL="914210" indent="0">
              <a:buNone/>
              <a:defRPr sz="1700"/>
            </a:lvl3pPr>
            <a:lvl4pPr marL="1371315" indent="0">
              <a:buNone/>
              <a:defRPr sz="1400"/>
            </a:lvl4pPr>
            <a:lvl5pPr marL="1828420" indent="0">
              <a:buNone/>
              <a:defRPr sz="1400"/>
            </a:lvl5pPr>
            <a:lvl6pPr marL="2285526" indent="0">
              <a:buNone/>
              <a:defRPr sz="1400"/>
            </a:lvl6pPr>
            <a:lvl7pPr marL="2742632" indent="0">
              <a:buNone/>
              <a:defRPr sz="1400"/>
            </a:lvl7pPr>
            <a:lvl8pPr marL="3199737" indent="0">
              <a:buNone/>
              <a:defRPr sz="1400"/>
            </a:lvl8pPr>
            <a:lvl9pPr marL="3656842" indent="0">
              <a:buNone/>
              <a:defRPr sz="1400"/>
            </a:lvl9pPr>
          </a:lstStyle>
          <a:p>
            <a:pPr lvl="0"/>
            <a:r>
              <a:rPr lang="it-IT" smtClean="0"/>
              <a:t>Fare clic per modificare stili del testo dello schema</a:t>
            </a:r>
          </a:p>
        </p:txBody>
      </p:sp>
      <p:sp>
        <p:nvSpPr>
          <p:cNvPr id="4" name="Segnaposto data 3"/>
          <p:cNvSpPr>
            <a:spLocks noGrp="1"/>
          </p:cNvSpPr>
          <p:nvPr>
            <p:ph type="dt" idx="10"/>
          </p:nvPr>
        </p:nvSpPr>
        <p:spPr/>
        <p:txBody>
          <a:bodyPr/>
          <a:lstStyle>
            <a:lvl1pPr>
              <a:defRPr/>
            </a:lvl1pPr>
          </a:lstStyle>
          <a:p>
            <a:r>
              <a:rPr lang="it-IT"/>
              <a:t>19.10.10</a:t>
            </a:r>
          </a:p>
        </p:txBody>
      </p:sp>
      <p:sp>
        <p:nvSpPr>
          <p:cNvPr id="5" name="Segnaposto numero diapositiva 4"/>
          <p:cNvSpPr>
            <a:spLocks noGrp="1"/>
          </p:cNvSpPr>
          <p:nvPr>
            <p:ph type="sldNum" idx="11"/>
          </p:nvPr>
        </p:nvSpPr>
        <p:spPr/>
        <p:txBody>
          <a:bodyPr/>
          <a:lstStyle>
            <a:lvl1pPr>
              <a:defRPr/>
            </a:lvl1pPr>
          </a:lstStyle>
          <a:p>
            <a:fld id="{CF46E436-5C85-4B63-B337-92BBEAA4C63A}" type="slidenum">
              <a:rPr lang="it-IT"/>
              <a:pPr/>
              <a:t>‹#›</a:t>
            </a:fld>
            <a:endParaRPr lang="it-IT"/>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503240" y="1768476"/>
            <a:ext cx="4454525" cy="4978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110165" y="1768476"/>
            <a:ext cx="4454525" cy="4978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idx="10"/>
          </p:nvPr>
        </p:nvSpPr>
        <p:spPr/>
        <p:txBody>
          <a:bodyPr/>
          <a:lstStyle>
            <a:lvl1pPr>
              <a:defRPr/>
            </a:lvl1pPr>
          </a:lstStyle>
          <a:p>
            <a:r>
              <a:rPr lang="it-IT"/>
              <a:t>19.10.10</a:t>
            </a:r>
          </a:p>
        </p:txBody>
      </p:sp>
      <p:sp>
        <p:nvSpPr>
          <p:cNvPr id="6" name="Segnaposto numero diapositiva 5"/>
          <p:cNvSpPr>
            <a:spLocks noGrp="1"/>
          </p:cNvSpPr>
          <p:nvPr>
            <p:ph type="sldNum" idx="11"/>
          </p:nvPr>
        </p:nvSpPr>
        <p:spPr/>
        <p:txBody>
          <a:bodyPr/>
          <a:lstStyle>
            <a:lvl1pPr>
              <a:defRPr/>
            </a:lvl1pPr>
          </a:lstStyle>
          <a:p>
            <a:fld id="{E56EC867-845D-409E-9EC0-68A8EBBBBBEC}" type="slidenum">
              <a:rPr lang="it-IT"/>
              <a:pPr/>
              <a:t>‹#›</a:t>
            </a:fld>
            <a:endParaRPr lang="it-IT"/>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504827" y="303215"/>
            <a:ext cx="9072563" cy="1258887"/>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504825" y="1692275"/>
            <a:ext cx="4452938" cy="704850"/>
          </a:xfrm>
        </p:spPr>
        <p:txBody>
          <a:bodyPr anchor="b"/>
          <a:lstStyle>
            <a:lvl1pPr marL="0" indent="0">
              <a:buNone/>
              <a:defRPr sz="2400" b="1"/>
            </a:lvl1pPr>
            <a:lvl2pPr marL="457105" indent="0">
              <a:buNone/>
              <a:defRPr sz="2000" b="1"/>
            </a:lvl2pPr>
            <a:lvl3pPr marL="914210" indent="0">
              <a:buNone/>
              <a:defRPr sz="1800" b="1"/>
            </a:lvl3pPr>
            <a:lvl4pPr marL="1371315" indent="0">
              <a:buNone/>
              <a:defRPr sz="1700" b="1"/>
            </a:lvl4pPr>
            <a:lvl5pPr marL="1828420" indent="0">
              <a:buNone/>
              <a:defRPr sz="1700" b="1"/>
            </a:lvl5pPr>
            <a:lvl6pPr marL="2285526" indent="0">
              <a:buNone/>
              <a:defRPr sz="1700" b="1"/>
            </a:lvl6pPr>
            <a:lvl7pPr marL="2742632" indent="0">
              <a:buNone/>
              <a:defRPr sz="1700" b="1"/>
            </a:lvl7pPr>
            <a:lvl8pPr marL="3199737" indent="0">
              <a:buNone/>
              <a:defRPr sz="1700" b="1"/>
            </a:lvl8pPr>
            <a:lvl9pPr marL="3656842" indent="0">
              <a:buNone/>
              <a:defRPr sz="1700" b="1"/>
            </a:lvl9pPr>
          </a:lstStyle>
          <a:p>
            <a:pPr lvl="0"/>
            <a:r>
              <a:rPr lang="it-IT" smtClean="0"/>
              <a:t>Fare clic per modificare stili del testo dello schema</a:t>
            </a:r>
          </a:p>
        </p:txBody>
      </p:sp>
      <p:sp>
        <p:nvSpPr>
          <p:cNvPr id="4" name="Segnaposto contenuto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121277" y="1692275"/>
            <a:ext cx="4456113" cy="704850"/>
          </a:xfrm>
        </p:spPr>
        <p:txBody>
          <a:bodyPr anchor="b"/>
          <a:lstStyle>
            <a:lvl1pPr marL="0" indent="0">
              <a:buNone/>
              <a:defRPr sz="2400" b="1"/>
            </a:lvl1pPr>
            <a:lvl2pPr marL="457105" indent="0">
              <a:buNone/>
              <a:defRPr sz="2000" b="1"/>
            </a:lvl2pPr>
            <a:lvl3pPr marL="914210" indent="0">
              <a:buNone/>
              <a:defRPr sz="1800" b="1"/>
            </a:lvl3pPr>
            <a:lvl4pPr marL="1371315" indent="0">
              <a:buNone/>
              <a:defRPr sz="1700" b="1"/>
            </a:lvl4pPr>
            <a:lvl5pPr marL="1828420" indent="0">
              <a:buNone/>
              <a:defRPr sz="1700" b="1"/>
            </a:lvl5pPr>
            <a:lvl6pPr marL="2285526" indent="0">
              <a:buNone/>
              <a:defRPr sz="1700" b="1"/>
            </a:lvl6pPr>
            <a:lvl7pPr marL="2742632" indent="0">
              <a:buNone/>
              <a:defRPr sz="1700" b="1"/>
            </a:lvl7pPr>
            <a:lvl8pPr marL="3199737" indent="0">
              <a:buNone/>
              <a:defRPr sz="1700" b="1"/>
            </a:lvl8pPr>
            <a:lvl9pPr marL="3656842" indent="0">
              <a:buNone/>
              <a:defRPr sz="17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5121277" y="2397125"/>
            <a:ext cx="4456113"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idx="10"/>
          </p:nvPr>
        </p:nvSpPr>
        <p:spPr/>
        <p:txBody>
          <a:bodyPr/>
          <a:lstStyle>
            <a:lvl1pPr>
              <a:defRPr/>
            </a:lvl1pPr>
          </a:lstStyle>
          <a:p>
            <a:r>
              <a:rPr lang="it-IT"/>
              <a:t>19.10.10</a:t>
            </a:r>
          </a:p>
        </p:txBody>
      </p:sp>
      <p:sp>
        <p:nvSpPr>
          <p:cNvPr id="8" name="Segnaposto numero diapositiva 7"/>
          <p:cNvSpPr>
            <a:spLocks noGrp="1"/>
          </p:cNvSpPr>
          <p:nvPr>
            <p:ph type="sldNum" idx="11"/>
          </p:nvPr>
        </p:nvSpPr>
        <p:spPr/>
        <p:txBody>
          <a:bodyPr/>
          <a:lstStyle>
            <a:lvl1pPr>
              <a:defRPr/>
            </a:lvl1pPr>
          </a:lstStyle>
          <a:p>
            <a:fld id="{F0B1F785-6CEC-430D-BCDB-03BDB636A4DD}" type="slidenum">
              <a:rPr lang="it-IT"/>
              <a:pPr/>
              <a:t>‹#›</a:t>
            </a:fld>
            <a:endParaRPr lang="it-IT"/>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idx="10"/>
          </p:nvPr>
        </p:nvSpPr>
        <p:spPr/>
        <p:txBody>
          <a:bodyPr/>
          <a:lstStyle>
            <a:lvl1pPr>
              <a:defRPr/>
            </a:lvl1pPr>
          </a:lstStyle>
          <a:p>
            <a:r>
              <a:rPr lang="it-IT"/>
              <a:t>19.10.10</a:t>
            </a:r>
          </a:p>
        </p:txBody>
      </p:sp>
      <p:sp>
        <p:nvSpPr>
          <p:cNvPr id="4" name="Segnaposto numero diapositiva 3"/>
          <p:cNvSpPr>
            <a:spLocks noGrp="1"/>
          </p:cNvSpPr>
          <p:nvPr>
            <p:ph type="sldNum" idx="11"/>
          </p:nvPr>
        </p:nvSpPr>
        <p:spPr/>
        <p:txBody>
          <a:bodyPr/>
          <a:lstStyle>
            <a:lvl1pPr>
              <a:defRPr/>
            </a:lvl1pPr>
          </a:lstStyle>
          <a:p>
            <a:fld id="{839D512C-A061-4123-867B-B1354B88F4ED}" type="slidenum">
              <a:rPr lang="it-IT"/>
              <a:pPr/>
              <a:t>‹#›</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96925" y="4857752"/>
            <a:ext cx="8567738" cy="15017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96925" y="3203575"/>
            <a:ext cx="8567738" cy="1654175"/>
          </a:xfrm>
        </p:spPr>
        <p:txBody>
          <a:bodyPr anchor="b"/>
          <a:lstStyle>
            <a:lvl1pPr marL="0" indent="0">
              <a:buNone/>
              <a:defRPr sz="2000"/>
            </a:lvl1pPr>
            <a:lvl2pPr marL="457105" indent="0">
              <a:buNone/>
              <a:defRPr sz="1800"/>
            </a:lvl2pPr>
            <a:lvl3pPr marL="914210" indent="0">
              <a:buNone/>
              <a:defRPr sz="1700"/>
            </a:lvl3pPr>
            <a:lvl4pPr marL="1371315" indent="0">
              <a:buNone/>
              <a:defRPr sz="1400"/>
            </a:lvl4pPr>
            <a:lvl5pPr marL="1828420" indent="0">
              <a:buNone/>
              <a:defRPr sz="1400"/>
            </a:lvl5pPr>
            <a:lvl6pPr marL="2285526" indent="0">
              <a:buNone/>
              <a:defRPr sz="1400"/>
            </a:lvl6pPr>
            <a:lvl7pPr marL="2742632" indent="0">
              <a:buNone/>
              <a:defRPr sz="1400"/>
            </a:lvl7pPr>
            <a:lvl8pPr marL="3199737" indent="0">
              <a:buNone/>
              <a:defRPr sz="1400"/>
            </a:lvl8pPr>
            <a:lvl9pPr marL="3656842" indent="0">
              <a:buNone/>
              <a:defRPr sz="1400"/>
            </a:lvl9pPr>
          </a:lstStyle>
          <a:p>
            <a:pPr lvl="0"/>
            <a:r>
              <a:rPr lang="it-IT" smtClean="0"/>
              <a:t>Fare clic per modificare stili del testo dello schema</a:t>
            </a:r>
          </a:p>
        </p:txBody>
      </p:sp>
      <p:sp>
        <p:nvSpPr>
          <p:cNvPr id="4" name="Segnaposto numero diapositiva 3"/>
          <p:cNvSpPr>
            <a:spLocks noGrp="1"/>
          </p:cNvSpPr>
          <p:nvPr>
            <p:ph type="sldNum" idx="10"/>
          </p:nvPr>
        </p:nvSpPr>
        <p:spPr/>
        <p:txBody>
          <a:bodyPr/>
          <a:lstStyle>
            <a:lvl1pPr>
              <a:defRPr/>
            </a:lvl1pPr>
          </a:lstStyle>
          <a:p>
            <a:fld id="{7077E9A9-5B72-4E82-88CD-50E138379547}" type="slidenum">
              <a:rPr lang="it-IT"/>
              <a:pPr/>
              <a:t>‹#›</a:t>
            </a:fld>
            <a:endParaRPr lang="it-IT"/>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r>
              <a:rPr lang="it-IT"/>
              <a:t>19.10.10</a:t>
            </a:r>
          </a:p>
        </p:txBody>
      </p:sp>
      <p:sp>
        <p:nvSpPr>
          <p:cNvPr id="3" name="Segnaposto numero diapositiva 2"/>
          <p:cNvSpPr>
            <a:spLocks noGrp="1"/>
          </p:cNvSpPr>
          <p:nvPr>
            <p:ph type="sldNum" idx="11"/>
          </p:nvPr>
        </p:nvSpPr>
        <p:spPr/>
        <p:txBody>
          <a:bodyPr/>
          <a:lstStyle>
            <a:lvl1pPr>
              <a:defRPr/>
            </a:lvl1pPr>
          </a:lstStyle>
          <a:p>
            <a:fld id="{2CCB2A3E-6B77-4E01-A514-A3F4321E1F6B}" type="slidenum">
              <a:rPr lang="it-IT"/>
              <a:pPr/>
              <a:t>‹#›</a:t>
            </a:fld>
            <a:endParaRPr lang="it-IT"/>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504825" y="301625"/>
            <a:ext cx="3316288" cy="1279525"/>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941765" y="301627"/>
            <a:ext cx="5635625"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504825" y="1581152"/>
            <a:ext cx="3316288" cy="5172075"/>
          </a:xfrm>
        </p:spPr>
        <p:txBody>
          <a:bodyPr/>
          <a:lstStyle>
            <a:lvl1pPr marL="0" indent="0">
              <a:buNone/>
              <a:defRPr sz="1400"/>
            </a:lvl1pPr>
            <a:lvl2pPr marL="457105" indent="0">
              <a:buNone/>
              <a:defRPr sz="1200"/>
            </a:lvl2pPr>
            <a:lvl3pPr marL="914210" indent="0">
              <a:buNone/>
              <a:defRPr sz="1000"/>
            </a:lvl3pPr>
            <a:lvl4pPr marL="1371315" indent="0">
              <a:buNone/>
              <a:defRPr sz="900"/>
            </a:lvl4pPr>
            <a:lvl5pPr marL="1828420" indent="0">
              <a:buNone/>
              <a:defRPr sz="900"/>
            </a:lvl5pPr>
            <a:lvl6pPr marL="2285526" indent="0">
              <a:buNone/>
              <a:defRPr sz="900"/>
            </a:lvl6pPr>
            <a:lvl7pPr marL="2742632" indent="0">
              <a:buNone/>
              <a:defRPr sz="900"/>
            </a:lvl7pPr>
            <a:lvl8pPr marL="3199737" indent="0">
              <a:buNone/>
              <a:defRPr sz="900"/>
            </a:lvl8pPr>
            <a:lvl9pPr marL="3656842" indent="0">
              <a:buNone/>
              <a:defRPr sz="900"/>
            </a:lvl9pPr>
          </a:lstStyle>
          <a:p>
            <a:pPr lvl="0"/>
            <a:r>
              <a:rPr lang="it-IT" smtClean="0"/>
              <a:t>Fare clic per modificare stili del testo dello schema</a:t>
            </a:r>
          </a:p>
        </p:txBody>
      </p:sp>
      <p:sp>
        <p:nvSpPr>
          <p:cNvPr id="5" name="Segnaposto data 4"/>
          <p:cNvSpPr>
            <a:spLocks noGrp="1"/>
          </p:cNvSpPr>
          <p:nvPr>
            <p:ph type="dt" idx="10"/>
          </p:nvPr>
        </p:nvSpPr>
        <p:spPr/>
        <p:txBody>
          <a:bodyPr/>
          <a:lstStyle>
            <a:lvl1pPr>
              <a:defRPr/>
            </a:lvl1pPr>
          </a:lstStyle>
          <a:p>
            <a:r>
              <a:rPr lang="it-IT"/>
              <a:t>19.10.10</a:t>
            </a:r>
          </a:p>
        </p:txBody>
      </p:sp>
      <p:sp>
        <p:nvSpPr>
          <p:cNvPr id="6" name="Segnaposto numero diapositiva 5"/>
          <p:cNvSpPr>
            <a:spLocks noGrp="1"/>
          </p:cNvSpPr>
          <p:nvPr>
            <p:ph type="sldNum" idx="11"/>
          </p:nvPr>
        </p:nvSpPr>
        <p:spPr/>
        <p:txBody>
          <a:bodyPr/>
          <a:lstStyle>
            <a:lvl1pPr>
              <a:defRPr/>
            </a:lvl1pPr>
          </a:lstStyle>
          <a:p>
            <a:fld id="{9EF4C8D4-828A-4650-93E3-B54BB5E44DD4}" type="slidenum">
              <a:rPr lang="it-IT"/>
              <a:pPr/>
              <a:t>‹#›</a:t>
            </a:fld>
            <a:endParaRPr lang="it-IT"/>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976440" y="5291140"/>
            <a:ext cx="6048375" cy="625475"/>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976440" y="674688"/>
            <a:ext cx="6048375" cy="4537075"/>
          </a:xfrm>
        </p:spPr>
        <p:txBody>
          <a:bodyPr/>
          <a:lstStyle>
            <a:lvl1pPr marL="0" indent="0">
              <a:buNone/>
              <a:defRPr sz="3200"/>
            </a:lvl1pPr>
            <a:lvl2pPr marL="457105" indent="0">
              <a:buNone/>
              <a:defRPr sz="2800"/>
            </a:lvl2pPr>
            <a:lvl3pPr marL="914210" indent="0">
              <a:buNone/>
              <a:defRPr sz="2400"/>
            </a:lvl3pPr>
            <a:lvl4pPr marL="1371315" indent="0">
              <a:buNone/>
              <a:defRPr sz="2000"/>
            </a:lvl4pPr>
            <a:lvl5pPr marL="1828420" indent="0">
              <a:buNone/>
              <a:defRPr sz="2000"/>
            </a:lvl5pPr>
            <a:lvl6pPr marL="2285526" indent="0">
              <a:buNone/>
              <a:defRPr sz="2000"/>
            </a:lvl6pPr>
            <a:lvl7pPr marL="2742632" indent="0">
              <a:buNone/>
              <a:defRPr sz="2000"/>
            </a:lvl7pPr>
            <a:lvl8pPr marL="3199737" indent="0">
              <a:buNone/>
              <a:defRPr sz="2000"/>
            </a:lvl8pPr>
            <a:lvl9pPr marL="3656842" indent="0">
              <a:buNone/>
              <a:defRPr sz="2000"/>
            </a:lvl9pPr>
          </a:lstStyle>
          <a:p>
            <a:endParaRPr lang="it-IT"/>
          </a:p>
        </p:txBody>
      </p:sp>
      <p:sp>
        <p:nvSpPr>
          <p:cNvPr id="4" name="Segnaposto testo 3"/>
          <p:cNvSpPr>
            <a:spLocks noGrp="1"/>
          </p:cNvSpPr>
          <p:nvPr>
            <p:ph type="body" sz="half" idx="2"/>
          </p:nvPr>
        </p:nvSpPr>
        <p:spPr>
          <a:xfrm>
            <a:off x="1976440" y="5916613"/>
            <a:ext cx="6048375" cy="887412"/>
          </a:xfrm>
        </p:spPr>
        <p:txBody>
          <a:bodyPr/>
          <a:lstStyle>
            <a:lvl1pPr marL="0" indent="0">
              <a:buNone/>
              <a:defRPr sz="1400"/>
            </a:lvl1pPr>
            <a:lvl2pPr marL="457105" indent="0">
              <a:buNone/>
              <a:defRPr sz="1200"/>
            </a:lvl2pPr>
            <a:lvl3pPr marL="914210" indent="0">
              <a:buNone/>
              <a:defRPr sz="1000"/>
            </a:lvl3pPr>
            <a:lvl4pPr marL="1371315" indent="0">
              <a:buNone/>
              <a:defRPr sz="900"/>
            </a:lvl4pPr>
            <a:lvl5pPr marL="1828420" indent="0">
              <a:buNone/>
              <a:defRPr sz="900"/>
            </a:lvl5pPr>
            <a:lvl6pPr marL="2285526" indent="0">
              <a:buNone/>
              <a:defRPr sz="900"/>
            </a:lvl6pPr>
            <a:lvl7pPr marL="2742632" indent="0">
              <a:buNone/>
              <a:defRPr sz="900"/>
            </a:lvl7pPr>
            <a:lvl8pPr marL="3199737" indent="0">
              <a:buNone/>
              <a:defRPr sz="900"/>
            </a:lvl8pPr>
            <a:lvl9pPr marL="3656842" indent="0">
              <a:buNone/>
              <a:defRPr sz="900"/>
            </a:lvl9pPr>
          </a:lstStyle>
          <a:p>
            <a:pPr lvl="0"/>
            <a:r>
              <a:rPr lang="it-IT" smtClean="0"/>
              <a:t>Fare clic per modificare stili del testo dello schema</a:t>
            </a:r>
          </a:p>
        </p:txBody>
      </p:sp>
      <p:sp>
        <p:nvSpPr>
          <p:cNvPr id="5" name="Segnaposto data 4"/>
          <p:cNvSpPr>
            <a:spLocks noGrp="1"/>
          </p:cNvSpPr>
          <p:nvPr>
            <p:ph type="dt" idx="10"/>
          </p:nvPr>
        </p:nvSpPr>
        <p:spPr/>
        <p:txBody>
          <a:bodyPr/>
          <a:lstStyle>
            <a:lvl1pPr>
              <a:defRPr/>
            </a:lvl1pPr>
          </a:lstStyle>
          <a:p>
            <a:r>
              <a:rPr lang="it-IT"/>
              <a:t>19.10.10</a:t>
            </a:r>
          </a:p>
        </p:txBody>
      </p:sp>
      <p:sp>
        <p:nvSpPr>
          <p:cNvPr id="6" name="Segnaposto numero diapositiva 5"/>
          <p:cNvSpPr>
            <a:spLocks noGrp="1"/>
          </p:cNvSpPr>
          <p:nvPr>
            <p:ph type="sldNum" idx="11"/>
          </p:nvPr>
        </p:nvSpPr>
        <p:spPr/>
        <p:txBody>
          <a:bodyPr/>
          <a:lstStyle>
            <a:lvl1pPr>
              <a:defRPr/>
            </a:lvl1pPr>
          </a:lstStyle>
          <a:p>
            <a:fld id="{ABD0319A-FF6F-4503-ACB7-0D40E9B4C2BF}" type="slidenum">
              <a:rPr lang="it-IT"/>
              <a:pPr/>
              <a:t>‹#›</a:t>
            </a:fld>
            <a:endParaRPr lang="it-IT"/>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idx="10"/>
          </p:nvPr>
        </p:nvSpPr>
        <p:spPr/>
        <p:txBody>
          <a:bodyPr/>
          <a:lstStyle>
            <a:lvl1pPr>
              <a:defRPr/>
            </a:lvl1pPr>
          </a:lstStyle>
          <a:p>
            <a:r>
              <a:rPr lang="it-IT"/>
              <a:t>19.10.10</a:t>
            </a:r>
          </a:p>
        </p:txBody>
      </p:sp>
      <p:sp>
        <p:nvSpPr>
          <p:cNvPr id="5" name="Segnaposto numero diapositiva 4"/>
          <p:cNvSpPr>
            <a:spLocks noGrp="1"/>
          </p:cNvSpPr>
          <p:nvPr>
            <p:ph type="sldNum" idx="11"/>
          </p:nvPr>
        </p:nvSpPr>
        <p:spPr/>
        <p:txBody>
          <a:bodyPr/>
          <a:lstStyle>
            <a:lvl1pPr>
              <a:defRPr/>
            </a:lvl1pPr>
          </a:lstStyle>
          <a:p>
            <a:fld id="{3D8A26C0-FC93-467C-A369-3BE251619F43}" type="slidenum">
              <a:rPr lang="it-IT"/>
              <a:pPr/>
              <a:t>‹#›</a:t>
            </a:fld>
            <a:endParaRPr lang="it-IT"/>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299327" y="301625"/>
            <a:ext cx="2265363" cy="644525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503238" y="301625"/>
            <a:ext cx="6643688" cy="644525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idx="10"/>
          </p:nvPr>
        </p:nvSpPr>
        <p:spPr/>
        <p:txBody>
          <a:bodyPr/>
          <a:lstStyle>
            <a:lvl1pPr>
              <a:defRPr/>
            </a:lvl1pPr>
          </a:lstStyle>
          <a:p>
            <a:r>
              <a:rPr lang="it-IT"/>
              <a:t>19.10.10</a:t>
            </a:r>
          </a:p>
        </p:txBody>
      </p:sp>
      <p:sp>
        <p:nvSpPr>
          <p:cNvPr id="5" name="Segnaposto numero diapositiva 4"/>
          <p:cNvSpPr>
            <a:spLocks noGrp="1"/>
          </p:cNvSpPr>
          <p:nvPr>
            <p:ph type="sldNum" idx="11"/>
          </p:nvPr>
        </p:nvSpPr>
        <p:spPr/>
        <p:txBody>
          <a:bodyPr/>
          <a:lstStyle>
            <a:lvl1pPr>
              <a:defRPr/>
            </a:lvl1pPr>
          </a:lstStyle>
          <a:p>
            <a:fld id="{D09065EA-07CA-4549-B0A4-D52932C420CF}" type="slidenum">
              <a:rPr lang="it-IT"/>
              <a:pPr/>
              <a:t>‹#›</a:t>
            </a:fld>
            <a:endParaRPr lang="it-IT"/>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55650" y="2347913"/>
            <a:ext cx="8569325" cy="1620837"/>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512888" y="4283075"/>
            <a:ext cx="7056438" cy="1931987"/>
          </a:xfrm>
        </p:spPr>
        <p:txBody>
          <a:bodyPr/>
          <a:lstStyle>
            <a:lvl1pPr marL="0" indent="0" algn="ctr">
              <a:buNone/>
              <a:defRPr/>
            </a:lvl1pPr>
            <a:lvl2pPr marL="457105" indent="0" algn="ctr">
              <a:buNone/>
              <a:defRPr/>
            </a:lvl2pPr>
            <a:lvl3pPr marL="914210" indent="0" algn="ctr">
              <a:buNone/>
              <a:defRPr/>
            </a:lvl3pPr>
            <a:lvl4pPr marL="1371315" indent="0" algn="ctr">
              <a:buNone/>
              <a:defRPr/>
            </a:lvl4pPr>
            <a:lvl5pPr marL="1828420" indent="0" algn="ctr">
              <a:buNone/>
              <a:defRPr/>
            </a:lvl5pPr>
            <a:lvl6pPr marL="2285526" indent="0" algn="ctr">
              <a:buNone/>
              <a:defRPr/>
            </a:lvl6pPr>
            <a:lvl7pPr marL="2742632" indent="0" algn="ctr">
              <a:buNone/>
              <a:defRPr/>
            </a:lvl7pPr>
            <a:lvl8pPr marL="3199737" indent="0" algn="ctr">
              <a:buNone/>
              <a:defRPr/>
            </a:lvl8pPr>
            <a:lvl9pPr marL="3656842" indent="0" algn="ctr">
              <a:buNone/>
              <a:defRPr/>
            </a:lvl9pPr>
          </a:lstStyle>
          <a:p>
            <a:r>
              <a:rPr lang="it-IT" smtClean="0"/>
              <a:t>Fare clic per modificare lo stile del sottotitolo dello schema</a:t>
            </a:r>
            <a:endParaRPr lang="it-IT"/>
          </a:p>
        </p:txBody>
      </p:sp>
      <p:sp>
        <p:nvSpPr>
          <p:cNvPr id="4" name="Segnaposto numero diapositiva 3"/>
          <p:cNvSpPr>
            <a:spLocks noGrp="1"/>
          </p:cNvSpPr>
          <p:nvPr>
            <p:ph type="sldNum" idx="10"/>
          </p:nvPr>
        </p:nvSpPr>
        <p:spPr/>
        <p:txBody>
          <a:bodyPr/>
          <a:lstStyle>
            <a:lvl1pPr>
              <a:defRPr/>
            </a:lvl1pPr>
          </a:lstStyle>
          <a:p>
            <a:fld id="{13D74740-E81A-45F7-A138-B5E7D72C1788}" type="slidenum">
              <a:rPr lang="it-IT"/>
              <a:pPr/>
              <a:t>‹#›</a:t>
            </a:fld>
            <a:endParaRPr lang="it-IT"/>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numero diapositiva 3"/>
          <p:cNvSpPr>
            <a:spLocks noGrp="1"/>
          </p:cNvSpPr>
          <p:nvPr>
            <p:ph type="sldNum" idx="10"/>
          </p:nvPr>
        </p:nvSpPr>
        <p:spPr/>
        <p:txBody>
          <a:bodyPr/>
          <a:lstStyle>
            <a:lvl1pPr>
              <a:defRPr/>
            </a:lvl1pPr>
          </a:lstStyle>
          <a:p>
            <a:fld id="{82D878A8-4C42-422D-AE29-A3CC45774968}" type="slidenum">
              <a:rPr lang="it-IT"/>
              <a:pPr/>
              <a:t>‹#›</a:t>
            </a:fld>
            <a:endParaRPr lang="it-IT"/>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96925" y="4857752"/>
            <a:ext cx="8567738" cy="1501775"/>
          </a:xfrm>
        </p:spPr>
        <p:txBody>
          <a:bodyPr/>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96925" y="3203575"/>
            <a:ext cx="8567738" cy="1654175"/>
          </a:xfrm>
        </p:spPr>
        <p:txBody>
          <a:bodyPr anchor="b"/>
          <a:lstStyle>
            <a:lvl1pPr marL="0" indent="0">
              <a:buNone/>
              <a:defRPr sz="2000"/>
            </a:lvl1pPr>
            <a:lvl2pPr marL="457105" indent="0">
              <a:buNone/>
              <a:defRPr sz="1800"/>
            </a:lvl2pPr>
            <a:lvl3pPr marL="914210" indent="0">
              <a:buNone/>
              <a:defRPr sz="1700"/>
            </a:lvl3pPr>
            <a:lvl4pPr marL="1371315" indent="0">
              <a:buNone/>
              <a:defRPr sz="1400"/>
            </a:lvl4pPr>
            <a:lvl5pPr marL="1828420" indent="0">
              <a:buNone/>
              <a:defRPr sz="1400"/>
            </a:lvl5pPr>
            <a:lvl6pPr marL="2285526" indent="0">
              <a:buNone/>
              <a:defRPr sz="1400"/>
            </a:lvl6pPr>
            <a:lvl7pPr marL="2742632" indent="0">
              <a:buNone/>
              <a:defRPr sz="1400"/>
            </a:lvl7pPr>
            <a:lvl8pPr marL="3199737" indent="0">
              <a:buNone/>
              <a:defRPr sz="1400"/>
            </a:lvl8pPr>
            <a:lvl9pPr marL="3656842" indent="0">
              <a:buNone/>
              <a:defRPr sz="1400"/>
            </a:lvl9pPr>
          </a:lstStyle>
          <a:p>
            <a:pPr lvl="0"/>
            <a:r>
              <a:rPr lang="it-IT" smtClean="0"/>
              <a:t>Fare clic per modificare stili del testo dello schema</a:t>
            </a:r>
          </a:p>
        </p:txBody>
      </p:sp>
      <p:sp>
        <p:nvSpPr>
          <p:cNvPr id="4" name="Segnaposto numero diapositiva 3"/>
          <p:cNvSpPr>
            <a:spLocks noGrp="1"/>
          </p:cNvSpPr>
          <p:nvPr>
            <p:ph type="sldNum" idx="10"/>
          </p:nvPr>
        </p:nvSpPr>
        <p:spPr/>
        <p:txBody>
          <a:bodyPr/>
          <a:lstStyle>
            <a:lvl1pPr>
              <a:defRPr/>
            </a:lvl1pPr>
          </a:lstStyle>
          <a:p>
            <a:fld id="{CD511B2F-9DA0-4A42-9325-2B5ED0C33016}" type="slidenum">
              <a:rPr lang="it-IT"/>
              <a:pPr/>
              <a:t>‹#›</a:t>
            </a:fld>
            <a:endParaRPr lang="it-IT"/>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503240" y="1768476"/>
            <a:ext cx="4454525" cy="4978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110165" y="1768476"/>
            <a:ext cx="4454525" cy="4978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numero diapositiva 4"/>
          <p:cNvSpPr>
            <a:spLocks noGrp="1"/>
          </p:cNvSpPr>
          <p:nvPr>
            <p:ph type="sldNum" idx="10"/>
          </p:nvPr>
        </p:nvSpPr>
        <p:spPr/>
        <p:txBody>
          <a:bodyPr/>
          <a:lstStyle>
            <a:lvl1pPr>
              <a:defRPr/>
            </a:lvl1pPr>
          </a:lstStyle>
          <a:p>
            <a:fld id="{E89480D0-F5B5-488A-95D6-94D352EDD8C2}" type="slidenum">
              <a:rPr lang="it-IT"/>
              <a:pPr/>
              <a:t>‹#›</a:t>
            </a:fld>
            <a:endParaRPr lang="it-IT"/>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504827" y="303215"/>
            <a:ext cx="9072563" cy="1258887"/>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504825" y="1692275"/>
            <a:ext cx="4452938" cy="704850"/>
          </a:xfrm>
        </p:spPr>
        <p:txBody>
          <a:bodyPr anchor="b"/>
          <a:lstStyle>
            <a:lvl1pPr marL="0" indent="0">
              <a:buNone/>
              <a:defRPr sz="2400" b="1"/>
            </a:lvl1pPr>
            <a:lvl2pPr marL="457105" indent="0">
              <a:buNone/>
              <a:defRPr sz="2000" b="1"/>
            </a:lvl2pPr>
            <a:lvl3pPr marL="914210" indent="0">
              <a:buNone/>
              <a:defRPr sz="1800" b="1"/>
            </a:lvl3pPr>
            <a:lvl4pPr marL="1371315" indent="0">
              <a:buNone/>
              <a:defRPr sz="1700" b="1"/>
            </a:lvl4pPr>
            <a:lvl5pPr marL="1828420" indent="0">
              <a:buNone/>
              <a:defRPr sz="1700" b="1"/>
            </a:lvl5pPr>
            <a:lvl6pPr marL="2285526" indent="0">
              <a:buNone/>
              <a:defRPr sz="1700" b="1"/>
            </a:lvl6pPr>
            <a:lvl7pPr marL="2742632" indent="0">
              <a:buNone/>
              <a:defRPr sz="1700" b="1"/>
            </a:lvl7pPr>
            <a:lvl8pPr marL="3199737" indent="0">
              <a:buNone/>
              <a:defRPr sz="1700" b="1"/>
            </a:lvl8pPr>
            <a:lvl9pPr marL="3656842" indent="0">
              <a:buNone/>
              <a:defRPr sz="1700" b="1"/>
            </a:lvl9pPr>
          </a:lstStyle>
          <a:p>
            <a:pPr lvl="0"/>
            <a:r>
              <a:rPr lang="it-IT" smtClean="0"/>
              <a:t>Fare clic per modificare stili del testo dello schema</a:t>
            </a:r>
          </a:p>
        </p:txBody>
      </p:sp>
      <p:sp>
        <p:nvSpPr>
          <p:cNvPr id="4" name="Segnaposto contenuto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121277" y="1692275"/>
            <a:ext cx="4456113" cy="704850"/>
          </a:xfrm>
        </p:spPr>
        <p:txBody>
          <a:bodyPr anchor="b"/>
          <a:lstStyle>
            <a:lvl1pPr marL="0" indent="0">
              <a:buNone/>
              <a:defRPr sz="2400" b="1"/>
            </a:lvl1pPr>
            <a:lvl2pPr marL="457105" indent="0">
              <a:buNone/>
              <a:defRPr sz="2000" b="1"/>
            </a:lvl2pPr>
            <a:lvl3pPr marL="914210" indent="0">
              <a:buNone/>
              <a:defRPr sz="1800" b="1"/>
            </a:lvl3pPr>
            <a:lvl4pPr marL="1371315" indent="0">
              <a:buNone/>
              <a:defRPr sz="1700" b="1"/>
            </a:lvl4pPr>
            <a:lvl5pPr marL="1828420" indent="0">
              <a:buNone/>
              <a:defRPr sz="1700" b="1"/>
            </a:lvl5pPr>
            <a:lvl6pPr marL="2285526" indent="0">
              <a:buNone/>
              <a:defRPr sz="1700" b="1"/>
            </a:lvl6pPr>
            <a:lvl7pPr marL="2742632" indent="0">
              <a:buNone/>
              <a:defRPr sz="1700" b="1"/>
            </a:lvl7pPr>
            <a:lvl8pPr marL="3199737" indent="0">
              <a:buNone/>
              <a:defRPr sz="1700" b="1"/>
            </a:lvl8pPr>
            <a:lvl9pPr marL="3656842" indent="0">
              <a:buNone/>
              <a:defRPr sz="17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5121277" y="2397125"/>
            <a:ext cx="4456113"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numero diapositiva 6"/>
          <p:cNvSpPr>
            <a:spLocks noGrp="1"/>
          </p:cNvSpPr>
          <p:nvPr>
            <p:ph type="sldNum" idx="10"/>
          </p:nvPr>
        </p:nvSpPr>
        <p:spPr/>
        <p:txBody>
          <a:bodyPr/>
          <a:lstStyle>
            <a:lvl1pPr>
              <a:defRPr/>
            </a:lvl1pPr>
          </a:lstStyle>
          <a:p>
            <a:fld id="{1E55C82C-CAC7-4BED-A27A-FF4D76256439}" type="slidenum">
              <a:rPr lang="it-IT"/>
              <a:pPr/>
              <a:t>‹#›</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503240" y="1768476"/>
            <a:ext cx="4454525" cy="4978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110165" y="1768476"/>
            <a:ext cx="4454525" cy="4978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numero diapositiva 4"/>
          <p:cNvSpPr>
            <a:spLocks noGrp="1"/>
          </p:cNvSpPr>
          <p:nvPr>
            <p:ph type="sldNum" idx="10"/>
          </p:nvPr>
        </p:nvSpPr>
        <p:spPr/>
        <p:txBody>
          <a:bodyPr/>
          <a:lstStyle>
            <a:lvl1pPr>
              <a:defRPr/>
            </a:lvl1pPr>
          </a:lstStyle>
          <a:p>
            <a:fld id="{4BC07BBD-BFA7-4B53-83DE-1D395366BCD6}" type="slidenum">
              <a:rPr lang="it-IT"/>
              <a:pPr/>
              <a:t>‹#›</a:t>
            </a:fld>
            <a:endParaRPr lang="it-IT"/>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numero diapositiva 2"/>
          <p:cNvSpPr>
            <a:spLocks noGrp="1"/>
          </p:cNvSpPr>
          <p:nvPr>
            <p:ph type="sldNum" idx="10"/>
          </p:nvPr>
        </p:nvSpPr>
        <p:spPr/>
        <p:txBody>
          <a:bodyPr/>
          <a:lstStyle>
            <a:lvl1pPr>
              <a:defRPr/>
            </a:lvl1pPr>
          </a:lstStyle>
          <a:p>
            <a:fld id="{28E628D5-B058-4F5A-A887-C4F4E104FBEB}" type="slidenum">
              <a:rPr lang="it-IT"/>
              <a:pPr/>
              <a:t>‹#›</a:t>
            </a:fld>
            <a:endParaRPr lang="it-IT"/>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numero diapositiva 1"/>
          <p:cNvSpPr>
            <a:spLocks noGrp="1"/>
          </p:cNvSpPr>
          <p:nvPr>
            <p:ph type="sldNum" idx="10"/>
          </p:nvPr>
        </p:nvSpPr>
        <p:spPr/>
        <p:txBody>
          <a:bodyPr/>
          <a:lstStyle>
            <a:lvl1pPr>
              <a:defRPr/>
            </a:lvl1pPr>
          </a:lstStyle>
          <a:p>
            <a:fld id="{AA22F0C9-0907-4BBD-A0C1-522670D60E1C}" type="slidenum">
              <a:rPr lang="it-IT"/>
              <a:pPr/>
              <a:t>‹#›</a:t>
            </a:fld>
            <a:endParaRPr lang="it-IT"/>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504825" y="301625"/>
            <a:ext cx="3316288" cy="1279525"/>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941765" y="301627"/>
            <a:ext cx="5635625"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504825" y="1581152"/>
            <a:ext cx="3316288" cy="5172075"/>
          </a:xfrm>
        </p:spPr>
        <p:txBody>
          <a:bodyPr/>
          <a:lstStyle>
            <a:lvl1pPr marL="0" indent="0">
              <a:buNone/>
              <a:defRPr sz="1400"/>
            </a:lvl1pPr>
            <a:lvl2pPr marL="457105" indent="0">
              <a:buNone/>
              <a:defRPr sz="1200"/>
            </a:lvl2pPr>
            <a:lvl3pPr marL="914210" indent="0">
              <a:buNone/>
              <a:defRPr sz="1000"/>
            </a:lvl3pPr>
            <a:lvl4pPr marL="1371315" indent="0">
              <a:buNone/>
              <a:defRPr sz="900"/>
            </a:lvl4pPr>
            <a:lvl5pPr marL="1828420" indent="0">
              <a:buNone/>
              <a:defRPr sz="900"/>
            </a:lvl5pPr>
            <a:lvl6pPr marL="2285526" indent="0">
              <a:buNone/>
              <a:defRPr sz="900"/>
            </a:lvl6pPr>
            <a:lvl7pPr marL="2742632" indent="0">
              <a:buNone/>
              <a:defRPr sz="900"/>
            </a:lvl7pPr>
            <a:lvl8pPr marL="3199737" indent="0">
              <a:buNone/>
              <a:defRPr sz="900"/>
            </a:lvl8pPr>
            <a:lvl9pPr marL="3656842" indent="0">
              <a:buNone/>
              <a:defRPr sz="900"/>
            </a:lvl9pPr>
          </a:lstStyle>
          <a:p>
            <a:pPr lvl="0"/>
            <a:r>
              <a:rPr lang="it-IT" smtClean="0"/>
              <a:t>Fare clic per modificare stili del testo dello schema</a:t>
            </a:r>
          </a:p>
        </p:txBody>
      </p:sp>
      <p:sp>
        <p:nvSpPr>
          <p:cNvPr id="5" name="Segnaposto numero diapositiva 4"/>
          <p:cNvSpPr>
            <a:spLocks noGrp="1"/>
          </p:cNvSpPr>
          <p:nvPr>
            <p:ph type="sldNum" idx="10"/>
          </p:nvPr>
        </p:nvSpPr>
        <p:spPr/>
        <p:txBody>
          <a:bodyPr/>
          <a:lstStyle>
            <a:lvl1pPr>
              <a:defRPr/>
            </a:lvl1pPr>
          </a:lstStyle>
          <a:p>
            <a:fld id="{C0FF611A-54F0-44AE-AE41-164ACEA0CA98}" type="slidenum">
              <a:rPr lang="it-IT"/>
              <a:pPr/>
              <a:t>‹#›</a:t>
            </a:fld>
            <a:endParaRPr lang="it-IT"/>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976440" y="5291140"/>
            <a:ext cx="6048375" cy="625475"/>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976440" y="674688"/>
            <a:ext cx="6048375" cy="4537075"/>
          </a:xfrm>
        </p:spPr>
        <p:txBody>
          <a:bodyPr/>
          <a:lstStyle>
            <a:lvl1pPr marL="0" indent="0">
              <a:buNone/>
              <a:defRPr sz="3200"/>
            </a:lvl1pPr>
            <a:lvl2pPr marL="457105" indent="0">
              <a:buNone/>
              <a:defRPr sz="2800"/>
            </a:lvl2pPr>
            <a:lvl3pPr marL="914210" indent="0">
              <a:buNone/>
              <a:defRPr sz="2400"/>
            </a:lvl3pPr>
            <a:lvl4pPr marL="1371315" indent="0">
              <a:buNone/>
              <a:defRPr sz="2000"/>
            </a:lvl4pPr>
            <a:lvl5pPr marL="1828420" indent="0">
              <a:buNone/>
              <a:defRPr sz="2000"/>
            </a:lvl5pPr>
            <a:lvl6pPr marL="2285526" indent="0">
              <a:buNone/>
              <a:defRPr sz="2000"/>
            </a:lvl6pPr>
            <a:lvl7pPr marL="2742632" indent="0">
              <a:buNone/>
              <a:defRPr sz="2000"/>
            </a:lvl7pPr>
            <a:lvl8pPr marL="3199737" indent="0">
              <a:buNone/>
              <a:defRPr sz="2000"/>
            </a:lvl8pPr>
            <a:lvl9pPr marL="3656842" indent="0">
              <a:buNone/>
              <a:defRPr sz="2000"/>
            </a:lvl9pPr>
          </a:lstStyle>
          <a:p>
            <a:endParaRPr lang="it-IT"/>
          </a:p>
        </p:txBody>
      </p:sp>
      <p:sp>
        <p:nvSpPr>
          <p:cNvPr id="4" name="Segnaposto testo 3"/>
          <p:cNvSpPr>
            <a:spLocks noGrp="1"/>
          </p:cNvSpPr>
          <p:nvPr>
            <p:ph type="body" sz="half" idx="2"/>
          </p:nvPr>
        </p:nvSpPr>
        <p:spPr>
          <a:xfrm>
            <a:off x="1976440" y="5916613"/>
            <a:ext cx="6048375" cy="887412"/>
          </a:xfrm>
        </p:spPr>
        <p:txBody>
          <a:bodyPr/>
          <a:lstStyle>
            <a:lvl1pPr marL="0" indent="0">
              <a:buNone/>
              <a:defRPr sz="1400"/>
            </a:lvl1pPr>
            <a:lvl2pPr marL="457105" indent="0">
              <a:buNone/>
              <a:defRPr sz="1200"/>
            </a:lvl2pPr>
            <a:lvl3pPr marL="914210" indent="0">
              <a:buNone/>
              <a:defRPr sz="1000"/>
            </a:lvl3pPr>
            <a:lvl4pPr marL="1371315" indent="0">
              <a:buNone/>
              <a:defRPr sz="900"/>
            </a:lvl4pPr>
            <a:lvl5pPr marL="1828420" indent="0">
              <a:buNone/>
              <a:defRPr sz="900"/>
            </a:lvl5pPr>
            <a:lvl6pPr marL="2285526" indent="0">
              <a:buNone/>
              <a:defRPr sz="900"/>
            </a:lvl6pPr>
            <a:lvl7pPr marL="2742632" indent="0">
              <a:buNone/>
              <a:defRPr sz="900"/>
            </a:lvl7pPr>
            <a:lvl8pPr marL="3199737" indent="0">
              <a:buNone/>
              <a:defRPr sz="900"/>
            </a:lvl8pPr>
            <a:lvl9pPr marL="3656842" indent="0">
              <a:buNone/>
              <a:defRPr sz="900"/>
            </a:lvl9pPr>
          </a:lstStyle>
          <a:p>
            <a:pPr lvl="0"/>
            <a:r>
              <a:rPr lang="it-IT" smtClean="0"/>
              <a:t>Fare clic per modificare stili del testo dello schema</a:t>
            </a:r>
          </a:p>
        </p:txBody>
      </p:sp>
      <p:sp>
        <p:nvSpPr>
          <p:cNvPr id="5" name="Segnaposto numero diapositiva 4"/>
          <p:cNvSpPr>
            <a:spLocks noGrp="1"/>
          </p:cNvSpPr>
          <p:nvPr>
            <p:ph type="sldNum" idx="10"/>
          </p:nvPr>
        </p:nvSpPr>
        <p:spPr/>
        <p:txBody>
          <a:bodyPr/>
          <a:lstStyle>
            <a:lvl1pPr>
              <a:defRPr/>
            </a:lvl1pPr>
          </a:lstStyle>
          <a:p>
            <a:fld id="{AEA3C96A-BC1E-4C95-B809-578E6DD8D2C2}" type="slidenum">
              <a:rPr lang="it-IT"/>
              <a:pPr/>
              <a:t>‹#›</a:t>
            </a:fld>
            <a:endParaRPr lang="it-IT"/>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numero diapositiva 3"/>
          <p:cNvSpPr>
            <a:spLocks noGrp="1"/>
          </p:cNvSpPr>
          <p:nvPr>
            <p:ph type="sldNum" idx="10"/>
          </p:nvPr>
        </p:nvSpPr>
        <p:spPr/>
        <p:txBody>
          <a:bodyPr/>
          <a:lstStyle>
            <a:lvl1pPr>
              <a:defRPr/>
            </a:lvl1pPr>
          </a:lstStyle>
          <a:p>
            <a:fld id="{4B96F709-5F41-404D-9BAF-0A9BEEE26041}" type="slidenum">
              <a:rPr lang="it-IT"/>
              <a:pPr/>
              <a:t>‹#›</a:t>
            </a:fld>
            <a:endParaRPr lang="it-IT"/>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299327" y="1768476"/>
            <a:ext cx="2265363" cy="4978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503238" y="1768476"/>
            <a:ext cx="6643688" cy="4978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numero diapositiva 3"/>
          <p:cNvSpPr>
            <a:spLocks noGrp="1"/>
          </p:cNvSpPr>
          <p:nvPr>
            <p:ph type="sldNum" idx="10"/>
          </p:nvPr>
        </p:nvSpPr>
        <p:spPr/>
        <p:txBody>
          <a:bodyPr/>
          <a:lstStyle>
            <a:lvl1pPr>
              <a:defRPr/>
            </a:lvl1pPr>
          </a:lstStyle>
          <a:p>
            <a:fld id="{CFEDC91D-F8E8-4DAE-A50B-3C790DF0E289}" type="slidenum">
              <a:rPr lang="it-IT"/>
              <a:pPr/>
              <a:t>‹#›</a:t>
            </a:fld>
            <a:endParaRPr lang="it-IT"/>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755652" y="2347916"/>
            <a:ext cx="8558213" cy="1609725"/>
          </a:xfrm>
        </p:spPr>
        <p:txBody>
          <a:bodyPr/>
          <a:lstStyle/>
          <a:p>
            <a:r>
              <a:rPr lang="it-IT" smtClean="0"/>
              <a:t>Fare clic per modificare lo stile del titolo</a:t>
            </a:r>
            <a:endParaRPr lang="it-IT"/>
          </a:p>
        </p:txBody>
      </p:sp>
      <p:sp>
        <p:nvSpPr>
          <p:cNvPr id="3" name="Segnaposto numero diapositiva 2"/>
          <p:cNvSpPr>
            <a:spLocks noGrp="1"/>
          </p:cNvSpPr>
          <p:nvPr>
            <p:ph type="sldNum" idx="10"/>
          </p:nvPr>
        </p:nvSpPr>
        <p:spPr>
          <a:xfrm>
            <a:off x="7227887" y="6886575"/>
            <a:ext cx="2335213" cy="508000"/>
          </a:xfrm>
        </p:spPr>
        <p:txBody>
          <a:bodyPr/>
          <a:lstStyle>
            <a:lvl1pPr>
              <a:defRPr/>
            </a:lvl1pPr>
          </a:lstStyle>
          <a:p>
            <a:fld id="{6B24B940-F21D-4B47-BEB9-F57C1A4F7BE1}" type="slidenum">
              <a:rPr lang="it-IT"/>
              <a:pPr/>
              <a:t>‹#›</a:t>
            </a:fld>
            <a:endParaRPr lang="it-IT"/>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55650" y="2347913"/>
            <a:ext cx="8569325" cy="1620837"/>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512888" y="4283075"/>
            <a:ext cx="7056438" cy="1931987"/>
          </a:xfrm>
        </p:spPr>
        <p:txBody>
          <a:bodyPr/>
          <a:lstStyle>
            <a:lvl1pPr marL="0" indent="0" algn="ctr">
              <a:buNone/>
              <a:defRPr/>
            </a:lvl1pPr>
            <a:lvl2pPr marL="457105" indent="0" algn="ctr">
              <a:buNone/>
              <a:defRPr/>
            </a:lvl2pPr>
            <a:lvl3pPr marL="914210" indent="0" algn="ctr">
              <a:buNone/>
              <a:defRPr/>
            </a:lvl3pPr>
            <a:lvl4pPr marL="1371315" indent="0" algn="ctr">
              <a:buNone/>
              <a:defRPr/>
            </a:lvl4pPr>
            <a:lvl5pPr marL="1828420" indent="0" algn="ctr">
              <a:buNone/>
              <a:defRPr/>
            </a:lvl5pPr>
            <a:lvl6pPr marL="2285526" indent="0" algn="ctr">
              <a:buNone/>
              <a:defRPr/>
            </a:lvl6pPr>
            <a:lvl7pPr marL="2742632" indent="0" algn="ctr">
              <a:buNone/>
              <a:defRPr/>
            </a:lvl7pPr>
            <a:lvl8pPr marL="3199737" indent="0" algn="ctr">
              <a:buNone/>
              <a:defRPr/>
            </a:lvl8pPr>
            <a:lvl9pPr marL="3656842" indent="0" algn="ctr">
              <a:buNone/>
              <a:defRPr/>
            </a:lvl9pPr>
          </a:lstStyle>
          <a:p>
            <a:r>
              <a:rPr lang="it-IT" smtClean="0"/>
              <a:t>Fare clic per modificare lo stile del sottotitolo dello schema</a:t>
            </a:r>
            <a:endParaRPr lang="it-IT"/>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96925" y="4857752"/>
            <a:ext cx="8567738" cy="15017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96925" y="3203575"/>
            <a:ext cx="8567738" cy="1654175"/>
          </a:xfrm>
        </p:spPr>
        <p:txBody>
          <a:bodyPr anchor="b"/>
          <a:lstStyle>
            <a:lvl1pPr marL="0" indent="0">
              <a:buNone/>
              <a:defRPr sz="2000"/>
            </a:lvl1pPr>
            <a:lvl2pPr marL="457105" indent="0">
              <a:buNone/>
              <a:defRPr sz="1800"/>
            </a:lvl2pPr>
            <a:lvl3pPr marL="914210" indent="0">
              <a:buNone/>
              <a:defRPr sz="1700"/>
            </a:lvl3pPr>
            <a:lvl4pPr marL="1371315" indent="0">
              <a:buNone/>
              <a:defRPr sz="1400"/>
            </a:lvl4pPr>
            <a:lvl5pPr marL="1828420" indent="0">
              <a:buNone/>
              <a:defRPr sz="1400"/>
            </a:lvl5pPr>
            <a:lvl6pPr marL="2285526" indent="0">
              <a:buNone/>
              <a:defRPr sz="1400"/>
            </a:lvl6pPr>
            <a:lvl7pPr marL="2742632" indent="0">
              <a:buNone/>
              <a:defRPr sz="1400"/>
            </a:lvl7pPr>
            <a:lvl8pPr marL="3199737" indent="0">
              <a:buNone/>
              <a:defRPr sz="1400"/>
            </a:lvl8pPr>
            <a:lvl9pPr marL="3656842" indent="0">
              <a:buNone/>
              <a:defRPr sz="1400"/>
            </a:lvl9pPr>
          </a:lstStyle>
          <a:p>
            <a:pPr lvl="0"/>
            <a:r>
              <a:rPr lang="it-IT" smtClean="0"/>
              <a:t>Fare clic per modificare stili del testo dello schema</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504827" y="303215"/>
            <a:ext cx="9072563" cy="1258887"/>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504825" y="1692275"/>
            <a:ext cx="4452938" cy="704850"/>
          </a:xfrm>
        </p:spPr>
        <p:txBody>
          <a:bodyPr anchor="b"/>
          <a:lstStyle>
            <a:lvl1pPr marL="0" indent="0">
              <a:buNone/>
              <a:defRPr sz="2400" b="1"/>
            </a:lvl1pPr>
            <a:lvl2pPr marL="457105" indent="0">
              <a:buNone/>
              <a:defRPr sz="2000" b="1"/>
            </a:lvl2pPr>
            <a:lvl3pPr marL="914210" indent="0">
              <a:buNone/>
              <a:defRPr sz="1800" b="1"/>
            </a:lvl3pPr>
            <a:lvl4pPr marL="1371315" indent="0">
              <a:buNone/>
              <a:defRPr sz="1700" b="1"/>
            </a:lvl4pPr>
            <a:lvl5pPr marL="1828420" indent="0">
              <a:buNone/>
              <a:defRPr sz="1700" b="1"/>
            </a:lvl5pPr>
            <a:lvl6pPr marL="2285526" indent="0">
              <a:buNone/>
              <a:defRPr sz="1700" b="1"/>
            </a:lvl6pPr>
            <a:lvl7pPr marL="2742632" indent="0">
              <a:buNone/>
              <a:defRPr sz="1700" b="1"/>
            </a:lvl7pPr>
            <a:lvl8pPr marL="3199737" indent="0">
              <a:buNone/>
              <a:defRPr sz="1700" b="1"/>
            </a:lvl8pPr>
            <a:lvl9pPr marL="3656842" indent="0">
              <a:buNone/>
              <a:defRPr sz="1700" b="1"/>
            </a:lvl9pPr>
          </a:lstStyle>
          <a:p>
            <a:pPr lvl="0"/>
            <a:r>
              <a:rPr lang="it-IT" smtClean="0"/>
              <a:t>Fare clic per modificare stili del testo dello schema</a:t>
            </a:r>
          </a:p>
        </p:txBody>
      </p:sp>
      <p:sp>
        <p:nvSpPr>
          <p:cNvPr id="4" name="Segnaposto contenuto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121277" y="1692275"/>
            <a:ext cx="4456113" cy="704850"/>
          </a:xfrm>
        </p:spPr>
        <p:txBody>
          <a:bodyPr anchor="b"/>
          <a:lstStyle>
            <a:lvl1pPr marL="0" indent="0">
              <a:buNone/>
              <a:defRPr sz="2400" b="1"/>
            </a:lvl1pPr>
            <a:lvl2pPr marL="457105" indent="0">
              <a:buNone/>
              <a:defRPr sz="2000" b="1"/>
            </a:lvl2pPr>
            <a:lvl3pPr marL="914210" indent="0">
              <a:buNone/>
              <a:defRPr sz="1800" b="1"/>
            </a:lvl3pPr>
            <a:lvl4pPr marL="1371315" indent="0">
              <a:buNone/>
              <a:defRPr sz="1700" b="1"/>
            </a:lvl4pPr>
            <a:lvl5pPr marL="1828420" indent="0">
              <a:buNone/>
              <a:defRPr sz="1700" b="1"/>
            </a:lvl5pPr>
            <a:lvl6pPr marL="2285526" indent="0">
              <a:buNone/>
              <a:defRPr sz="1700" b="1"/>
            </a:lvl6pPr>
            <a:lvl7pPr marL="2742632" indent="0">
              <a:buNone/>
              <a:defRPr sz="1700" b="1"/>
            </a:lvl7pPr>
            <a:lvl8pPr marL="3199737" indent="0">
              <a:buNone/>
              <a:defRPr sz="1700" b="1"/>
            </a:lvl8pPr>
            <a:lvl9pPr marL="3656842" indent="0">
              <a:buNone/>
              <a:defRPr sz="17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5121277" y="2397125"/>
            <a:ext cx="4456113"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numero diapositiva 6"/>
          <p:cNvSpPr>
            <a:spLocks noGrp="1"/>
          </p:cNvSpPr>
          <p:nvPr>
            <p:ph type="sldNum" idx="10"/>
          </p:nvPr>
        </p:nvSpPr>
        <p:spPr/>
        <p:txBody>
          <a:bodyPr/>
          <a:lstStyle>
            <a:lvl1pPr>
              <a:defRPr/>
            </a:lvl1pPr>
          </a:lstStyle>
          <a:p>
            <a:fld id="{49089D9D-7230-4327-B31D-5739250A9802}" type="slidenum">
              <a:rPr lang="it-IT"/>
              <a:pPr/>
              <a:t>‹#›</a:t>
            </a:fld>
            <a:endParaRPr lang="it-IT"/>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503240" y="1768476"/>
            <a:ext cx="4454525" cy="4978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110165" y="1768476"/>
            <a:ext cx="4454525" cy="4978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504827" y="303215"/>
            <a:ext cx="9072563" cy="1258887"/>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504825" y="1692275"/>
            <a:ext cx="4452938" cy="704850"/>
          </a:xfrm>
        </p:spPr>
        <p:txBody>
          <a:bodyPr anchor="b"/>
          <a:lstStyle>
            <a:lvl1pPr marL="0" indent="0">
              <a:buNone/>
              <a:defRPr sz="2400" b="1"/>
            </a:lvl1pPr>
            <a:lvl2pPr marL="457105" indent="0">
              <a:buNone/>
              <a:defRPr sz="2000" b="1"/>
            </a:lvl2pPr>
            <a:lvl3pPr marL="914210" indent="0">
              <a:buNone/>
              <a:defRPr sz="1800" b="1"/>
            </a:lvl3pPr>
            <a:lvl4pPr marL="1371315" indent="0">
              <a:buNone/>
              <a:defRPr sz="1700" b="1"/>
            </a:lvl4pPr>
            <a:lvl5pPr marL="1828420" indent="0">
              <a:buNone/>
              <a:defRPr sz="1700" b="1"/>
            </a:lvl5pPr>
            <a:lvl6pPr marL="2285526" indent="0">
              <a:buNone/>
              <a:defRPr sz="1700" b="1"/>
            </a:lvl6pPr>
            <a:lvl7pPr marL="2742632" indent="0">
              <a:buNone/>
              <a:defRPr sz="1700" b="1"/>
            </a:lvl7pPr>
            <a:lvl8pPr marL="3199737" indent="0">
              <a:buNone/>
              <a:defRPr sz="1700" b="1"/>
            </a:lvl8pPr>
            <a:lvl9pPr marL="3656842" indent="0">
              <a:buNone/>
              <a:defRPr sz="1700" b="1"/>
            </a:lvl9pPr>
          </a:lstStyle>
          <a:p>
            <a:pPr lvl="0"/>
            <a:r>
              <a:rPr lang="it-IT" smtClean="0"/>
              <a:t>Fare clic per modificare stili del testo dello schema</a:t>
            </a:r>
          </a:p>
        </p:txBody>
      </p:sp>
      <p:sp>
        <p:nvSpPr>
          <p:cNvPr id="4" name="Segnaposto contenuto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121277" y="1692275"/>
            <a:ext cx="4456113" cy="704850"/>
          </a:xfrm>
        </p:spPr>
        <p:txBody>
          <a:bodyPr anchor="b"/>
          <a:lstStyle>
            <a:lvl1pPr marL="0" indent="0">
              <a:buNone/>
              <a:defRPr sz="2400" b="1"/>
            </a:lvl1pPr>
            <a:lvl2pPr marL="457105" indent="0">
              <a:buNone/>
              <a:defRPr sz="2000" b="1"/>
            </a:lvl2pPr>
            <a:lvl3pPr marL="914210" indent="0">
              <a:buNone/>
              <a:defRPr sz="1800" b="1"/>
            </a:lvl3pPr>
            <a:lvl4pPr marL="1371315" indent="0">
              <a:buNone/>
              <a:defRPr sz="1700" b="1"/>
            </a:lvl4pPr>
            <a:lvl5pPr marL="1828420" indent="0">
              <a:buNone/>
              <a:defRPr sz="1700" b="1"/>
            </a:lvl5pPr>
            <a:lvl6pPr marL="2285526" indent="0">
              <a:buNone/>
              <a:defRPr sz="1700" b="1"/>
            </a:lvl6pPr>
            <a:lvl7pPr marL="2742632" indent="0">
              <a:buNone/>
              <a:defRPr sz="1700" b="1"/>
            </a:lvl7pPr>
            <a:lvl8pPr marL="3199737" indent="0">
              <a:buNone/>
              <a:defRPr sz="1700" b="1"/>
            </a:lvl8pPr>
            <a:lvl9pPr marL="3656842" indent="0">
              <a:buNone/>
              <a:defRPr sz="17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5121277" y="2397125"/>
            <a:ext cx="4456113"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504825" y="301625"/>
            <a:ext cx="3316288" cy="1279525"/>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941765" y="301627"/>
            <a:ext cx="5635625"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504825" y="1581152"/>
            <a:ext cx="3316288" cy="5172075"/>
          </a:xfrm>
        </p:spPr>
        <p:txBody>
          <a:bodyPr/>
          <a:lstStyle>
            <a:lvl1pPr marL="0" indent="0">
              <a:buNone/>
              <a:defRPr sz="1400"/>
            </a:lvl1pPr>
            <a:lvl2pPr marL="457105" indent="0">
              <a:buNone/>
              <a:defRPr sz="1200"/>
            </a:lvl2pPr>
            <a:lvl3pPr marL="914210" indent="0">
              <a:buNone/>
              <a:defRPr sz="1000"/>
            </a:lvl3pPr>
            <a:lvl4pPr marL="1371315" indent="0">
              <a:buNone/>
              <a:defRPr sz="900"/>
            </a:lvl4pPr>
            <a:lvl5pPr marL="1828420" indent="0">
              <a:buNone/>
              <a:defRPr sz="900"/>
            </a:lvl5pPr>
            <a:lvl6pPr marL="2285526" indent="0">
              <a:buNone/>
              <a:defRPr sz="900"/>
            </a:lvl6pPr>
            <a:lvl7pPr marL="2742632" indent="0">
              <a:buNone/>
              <a:defRPr sz="900"/>
            </a:lvl7pPr>
            <a:lvl8pPr marL="3199737" indent="0">
              <a:buNone/>
              <a:defRPr sz="900"/>
            </a:lvl8pPr>
            <a:lvl9pPr marL="3656842" indent="0">
              <a:buNone/>
              <a:defRPr sz="900"/>
            </a:lvl9pPr>
          </a:lstStyle>
          <a:p>
            <a:pPr lvl="0"/>
            <a:r>
              <a:rPr lang="it-IT" smtClean="0"/>
              <a:t>Fare clic per modificare stili del testo dello schema</a:t>
            </a: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976440" y="5291140"/>
            <a:ext cx="6048375" cy="625475"/>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976440" y="674688"/>
            <a:ext cx="6048375" cy="4537075"/>
          </a:xfrm>
        </p:spPr>
        <p:txBody>
          <a:bodyPr/>
          <a:lstStyle>
            <a:lvl1pPr marL="0" indent="0">
              <a:buNone/>
              <a:defRPr sz="3200"/>
            </a:lvl1pPr>
            <a:lvl2pPr marL="457105" indent="0">
              <a:buNone/>
              <a:defRPr sz="2800"/>
            </a:lvl2pPr>
            <a:lvl3pPr marL="914210" indent="0">
              <a:buNone/>
              <a:defRPr sz="2400"/>
            </a:lvl3pPr>
            <a:lvl4pPr marL="1371315" indent="0">
              <a:buNone/>
              <a:defRPr sz="2000"/>
            </a:lvl4pPr>
            <a:lvl5pPr marL="1828420" indent="0">
              <a:buNone/>
              <a:defRPr sz="2000"/>
            </a:lvl5pPr>
            <a:lvl6pPr marL="2285526" indent="0">
              <a:buNone/>
              <a:defRPr sz="2000"/>
            </a:lvl6pPr>
            <a:lvl7pPr marL="2742632" indent="0">
              <a:buNone/>
              <a:defRPr sz="2000"/>
            </a:lvl7pPr>
            <a:lvl8pPr marL="3199737" indent="0">
              <a:buNone/>
              <a:defRPr sz="2000"/>
            </a:lvl8pPr>
            <a:lvl9pPr marL="3656842" indent="0">
              <a:buNone/>
              <a:defRPr sz="2000"/>
            </a:lvl9pPr>
          </a:lstStyle>
          <a:p>
            <a:endParaRPr lang="it-IT"/>
          </a:p>
        </p:txBody>
      </p:sp>
      <p:sp>
        <p:nvSpPr>
          <p:cNvPr id="4" name="Segnaposto testo 3"/>
          <p:cNvSpPr>
            <a:spLocks noGrp="1"/>
          </p:cNvSpPr>
          <p:nvPr>
            <p:ph type="body" sz="half" idx="2"/>
          </p:nvPr>
        </p:nvSpPr>
        <p:spPr>
          <a:xfrm>
            <a:off x="1976440" y="5916613"/>
            <a:ext cx="6048375" cy="887412"/>
          </a:xfrm>
        </p:spPr>
        <p:txBody>
          <a:bodyPr/>
          <a:lstStyle>
            <a:lvl1pPr marL="0" indent="0">
              <a:buNone/>
              <a:defRPr sz="1400"/>
            </a:lvl1pPr>
            <a:lvl2pPr marL="457105" indent="0">
              <a:buNone/>
              <a:defRPr sz="1200"/>
            </a:lvl2pPr>
            <a:lvl3pPr marL="914210" indent="0">
              <a:buNone/>
              <a:defRPr sz="1000"/>
            </a:lvl3pPr>
            <a:lvl4pPr marL="1371315" indent="0">
              <a:buNone/>
              <a:defRPr sz="900"/>
            </a:lvl4pPr>
            <a:lvl5pPr marL="1828420" indent="0">
              <a:buNone/>
              <a:defRPr sz="900"/>
            </a:lvl5pPr>
            <a:lvl6pPr marL="2285526" indent="0">
              <a:buNone/>
              <a:defRPr sz="900"/>
            </a:lvl6pPr>
            <a:lvl7pPr marL="2742632" indent="0">
              <a:buNone/>
              <a:defRPr sz="900"/>
            </a:lvl7pPr>
            <a:lvl8pPr marL="3199737" indent="0">
              <a:buNone/>
              <a:defRPr sz="900"/>
            </a:lvl8pPr>
            <a:lvl9pPr marL="3656842" indent="0">
              <a:buNone/>
              <a:defRPr sz="900"/>
            </a:lvl9pPr>
          </a:lstStyle>
          <a:p>
            <a:pPr lvl="0"/>
            <a:r>
              <a:rPr lang="it-IT" smtClean="0"/>
              <a:t>Fare clic per modificare stili del testo dello schema</a:t>
            </a: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299327" y="301625"/>
            <a:ext cx="2265363" cy="644525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503238" y="301625"/>
            <a:ext cx="6643688" cy="644525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55650" y="2347913"/>
            <a:ext cx="8569325" cy="1620837"/>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512888" y="4283075"/>
            <a:ext cx="7056438" cy="1931987"/>
          </a:xfrm>
        </p:spPr>
        <p:txBody>
          <a:bodyPr/>
          <a:lstStyle>
            <a:lvl1pPr marL="0" indent="0" algn="ctr">
              <a:buNone/>
              <a:defRPr/>
            </a:lvl1pPr>
            <a:lvl2pPr marL="457105" indent="0" algn="ctr">
              <a:buNone/>
              <a:defRPr/>
            </a:lvl2pPr>
            <a:lvl3pPr marL="914210" indent="0" algn="ctr">
              <a:buNone/>
              <a:defRPr/>
            </a:lvl3pPr>
            <a:lvl4pPr marL="1371315" indent="0" algn="ctr">
              <a:buNone/>
              <a:defRPr/>
            </a:lvl4pPr>
            <a:lvl5pPr marL="1828420" indent="0" algn="ctr">
              <a:buNone/>
              <a:defRPr/>
            </a:lvl5pPr>
            <a:lvl6pPr marL="2285526" indent="0" algn="ctr">
              <a:buNone/>
              <a:defRPr/>
            </a:lvl6pPr>
            <a:lvl7pPr marL="2742632" indent="0" algn="ctr">
              <a:buNone/>
              <a:defRPr/>
            </a:lvl7pPr>
            <a:lvl8pPr marL="3199737" indent="0" algn="ctr">
              <a:buNone/>
              <a:defRPr/>
            </a:lvl8pPr>
            <a:lvl9pPr marL="3656842" indent="0" algn="ctr">
              <a:buNone/>
              <a:defRPr/>
            </a:lvl9pPr>
          </a:lstStyle>
          <a:p>
            <a:r>
              <a:rPr lang="it-IT" smtClean="0"/>
              <a:t>Fare clic per modificare lo stile del sottotitolo dello schema</a:t>
            </a:r>
            <a:endParaRPr lang="it-IT"/>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numero diapositiva 2"/>
          <p:cNvSpPr>
            <a:spLocks noGrp="1"/>
          </p:cNvSpPr>
          <p:nvPr>
            <p:ph type="sldNum" idx="10"/>
          </p:nvPr>
        </p:nvSpPr>
        <p:spPr/>
        <p:txBody>
          <a:bodyPr/>
          <a:lstStyle>
            <a:lvl1pPr>
              <a:defRPr/>
            </a:lvl1pPr>
          </a:lstStyle>
          <a:p>
            <a:fld id="{9B1E85DD-FBDC-451B-AB32-509C4AA1DECB}" type="slidenum">
              <a:rPr lang="it-IT"/>
              <a:pPr/>
              <a:t>‹#›</a:t>
            </a:fld>
            <a:endParaRPr lang="it-IT"/>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96925" y="4857752"/>
            <a:ext cx="8567738" cy="15017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96925" y="3203575"/>
            <a:ext cx="8567738" cy="1654175"/>
          </a:xfrm>
        </p:spPr>
        <p:txBody>
          <a:bodyPr anchor="b"/>
          <a:lstStyle>
            <a:lvl1pPr marL="0" indent="0">
              <a:buNone/>
              <a:defRPr sz="2000"/>
            </a:lvl1pPr>
            <a:lvl2pPr marL="457105" indent="0">
              <a:buNone/>
              <a:defRPr sz="1800"/>
            </a:lvl2pPr>
            <a:lvl3pPr marL="914210" indent="0">
              <a:buNone/>
              <a:defRPr sz="1700"/>
            </a:lvl3pPr>
            <a:lvl4pPr marL="1371315" indent="0">
              <a:buNone/>
              <a:defRPr sz="1400"/>
            </a:lvl4pPr>
            <a:lvl5pPr marL="1828420" indent="0">
              <a:buNone/>
              <a:defRPr sz="1400"/>
            </a:lvl5pPr>
            <a:lvl6pPr marL="2285526" indent="0">
              <a:buNone/>
              <a:defRPr sz="1400"/>
            </a:lvl6pPr>
            <a:lvl7pPr marL="2742632" indent="0">
              <a:buNone/>
              <a:defRPr sz="1400"/>
            </a:lvl7pPr>
            <a:lvl8pPr marL="3199737" indent="0">
              <a:buNone/>
              <a:defRPr sz="1400"/>
            </a:lvl8pPr>
            <a:lvl9pPr marL="3656842" indent="0">
              <a:buNone/>
              <a:defRPr sz="1400"/>
            </a:lvl9pPr>
          </a:lstStyle>
          <a:p>
            <a:pPr lvl="0"/>
            <a:r>
              <a:rPr lang="it-IT" smtClean="0"/>
              <a:t>Fare clic per modificare stili del testo dello schema</a:t>
            </a: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503240" y="1768476"/>
            <a:ext cx="4454525" cy="4978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110165" y="1768476"/>
            <a:ext cx="4454525" cy="4978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504827" y="303215"/>
            <a:ext cx="9072563" cy="1258887"/>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504825" y="1692275"/>
            <a:ext cx="4452938" cy="704850"/>
          </a:xfrm>
        </p:spPr>
        <p:txBody>
          <a:bodyPr anchor="b"/>
          <a:lstStyle>
            <a:lvl1pPr marL="0" indent="0">
              <a:buNone/>
              <a:defRPr sz="2400" b="1"/>
            </a:lvl1pPr>
            <a:lvl2pPr marL="457105" indent="0">
              <a:buNone/>
              <a:defRPr sz="2000" b="1"/>
            </a:lvl2pPr>
            <a:lvl3pPr marL="914210" indent="0">
              <a:buNone/>
              <a:defRPr sz="1800" b="1"/>
            </a:lvl3pPr>
            <a:lvl4pPr marL="1371315" indent="0">
              <a:buNone/>
              <a:defRPr sz="1700" b="1"/>
            </a:lvl4pPr>
            <a:lvl5pPr marL="1828420" indent="0">
              <a:buNone/>
              <a:defRPr sz="1700" b="1"/>
            </a:lvl5pPr>
            <a:lvl6pPr marL="2285526" indent="0">
              <a:buNone/>
              <a:defRPr sz="1700" b="1"/>
            </a:lvl6pPr>
            <a:lvl7pPr marL="2742632" indent="0">
              <a:buNone/>
              <a:defRPr sz="1700" b="1"/>
            </a:lvl7pPr>
            <a:lvl8pPr marL="3199737" indent="0">
              <a:buNone/>
              <a:defRPr sz="1700" b="1"/>
            </a:lvl8pPr>
            <a:lvl9pPr marL="3656842" indent="0">
              <a:buNone/>
              <a:defRPr sz="1700" b="1"/>
            </a:lvl9pPr>
          </a:lstStyle>
          <a:p>
            <a:pPr lvl="0"/>
            <a:r>
              <a:rPr lang="it-IT" smtClean="0"/>
              <a:t>Fare clic per modificare stili del testo dello schema</a:t>
            </a:r>
          </a:p>
        </p:txBody>
      </p:sp>
      <p:sp>
        <p:nvSpPr>
          <p:cNvPr id="4" name="Segnaposto contenuto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121277" y="1692275"/>
            <a:ext cx="4456113" cy="704850"/>
          </a:xfrm>
        </p:spPr>
        <p:txBody>
          <a:bodyPr anchor="b"/>
          <a:lstStyle>
            <a:lvl1pPr marL="0" indent="0">
              <a:buNone/>
              <a:defRPr sz="2400" b="1"/>
            </a:lvl1pPr>
            <a:lvl2pPr marL="457105" indent="0">
              <a:buNone/>
              <a:defRPr sz="2000" b="1"/>
            </a:lvl2pPr>
            <a:lvl3pPr marL="914210" indent="0">
              <a:buNone/>
              <a:defRPr sz="1800" b="1"/>
            </a:lvl3pPr>
            <a:lvl4pPr marL="1371315" indent="0">
              <a:buNone/>
              <a:defRPr sz="1700" b="1"/>
            </a:lvl4pPr>
            <a:lvl5pPr marL="1828420" indent="0">
              <a:buNone/>
              <a:defRPr sz="1700" b="1"/>
            </a:lvl5pPr>
            <a:lvl6pPr marL="2285526" indent="0">
              <a:buNone/>
              <a:defRPr sz="1700" b="1"/>
            </a:lvl6pPr>
            <a:lvl7pPr marL="2742632" indent="0">
              <a:buNone/>
              <a:defRPr sz="1700" b="1"/>
            </a:lvl7pPr>
            <a:lvl8pPr marL="3199737" indent="0">
              <a:buNone/>
              <a:defRPr sz="1700" b="1"/>
            </a:lvl8pPr>
            <a:lvl9pPr marL="3656842" indent="0">
              <a:buNone/>
              <a:defRPr sz="17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5121277" y="2397125"/>
            <a:ext cx="4456113"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504825" y="301625"/>
            <a:ext cx="3316288" cy="1279525"/>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941765" y="301627"/>
            <a:ext cx="5635625"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504825" y="1581152"/>
            <a:ext cx="3316288" cy="5172075"/>
          </a:xfrm>
        </p:spPr>
        <p:txBody>
          <a:bodyPr/>
          <a:lstStyle>
            <a:lvl1pPr marL="0" indent="0">
              <a:buNone/>
              <a:defRPr sz="1400"/>
            </a:lvl1pPr>
            <a:lvl2pPr marL="457105" indent="0">
              <a:buNone/>
              <a:defRPr sz="1200"/>
            </a:lvl2pPr>
            <a:lvl3pPr marL="914210" indent="0">
              <a:buNone/>
              <a:defRPr sz="1000"/>
            </a:lvl3pPr>
            <a:lvl4pPr marL="1371315" indent="0">
              <a:buNone/>
              <a:defRPr sz="900"/>
            </a:lvl4pPr>
            <a:lvl5pPr marL="1828420" indent="0">
              <a:buNone/>
              <a:defRPr sz="900"/>
            </a:lvl5pPr>
            <a:lvl6pPr marL="2285526" indent="0">
              <a:buNone/>
              <a:defRPr sz="900"/>
            </a:lvl6pPr>
            <a:lvl7pPr marL="2742632" indent="0">
              <a:buNone/>
              <a:defRPr sz="900"/>
            </a:lvl7pPr>
            <a:lvl8pPr marL="3199737" indent="0">
              <a:buNone/>
              <a:defRPr sz="900"/>
            </a:lvl8pPr>
            <a:lvl9pPr marL="3656842" indent="0">
              <a:buNone/>
              <a:defRPr sz="900"/>
            </a:lvl9pPr>
          </a:lstStyle>
          <a:p>
            <a:pPr lvl="0"/>
            <a:r>
              <a:rPr lang="it-IT" smtClean="0"/>
              <a:t>Fare clic per modificare stili del testo dello schema</a:t>
            </a: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976440" y="5291140"/>
            <a:ext cx="6048375" cy="625475"/>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976440" y="674688"/>
            <a:ext cx="6048375" cy="4537075"/>
          </a:xfrm>
        </p:spPr>
        <p:txBody>
          <a:bodyPr/>
          <a:lstStyle>
            <a:lvl1pPr marL="0" indent="0">
              <a:buNone/>
              <a:defRPr sz="3200"/>
            </a:lvl1pPr>
            <a:lvl2pPr marL="457105" indent="0">
              <a:buNone/>
              <a:defRPr sz="2800"/>
            </a:lvl2pPr>
            <a:lvl3pPr marL="914210" indent="0">
              <a:buNone/>
              <a:defRPr sz="2400"/>
            </a:lvl3pPr>
            <a:lvl4pPr marL="1371315" indent="0">
              <a:buNone/>
              <a:defRPr sz="2000"/>
            </a:lvl4pPr>
            <a:lvl5pPr marL="1828420" indent="0">
              <a:buNone/>
              <a:defRPr sz="2000"/>
            </a:lvl5pPr>
            <a:lvl6pPr marL="2285526" indent="0">
              <a:buNone/>
              <a:defRPr sz="2000"/>
            </a:lvl6pPr>
            <a:lvl7pPr marL="2742632" indent="0">
              <a:buNone/>
              <a:defRPr sz="2000"/>
            </a:lvl7pPr>
            <a:lvl8pPr marL="3199737" indent="0">
              <a:buNone/>
              <a:defRPr sz="2000"/>
            </a:lvl8pPr>
            <a:lvl9pPr marL="3656842" indent="0">
              <a:buNone/>
              <a:defRPr sz="2000"/>
            </a:lvl9pPr>
          </a:lstStyle>
          <a:p>
            <a:endParaRPr lang="it-IT"/>
          </a:p>
        </p:txBody>
      </p:sp>
      <p:sp>
        <p:nvSpPr>
          <p:cNvPr id="4" name="Segnaposto testo 3"/>
          <p:cNvSpPr>
            <a:spLocks noGrp="1"/>
          </p:cNvSpPr>
          <p:nvPr>
            <p:ph type="body" sz="half" idx="2"/>
          </p:nvPr>
        </p:nvSpPr>
        <p:spPr>
          <a:xfrm>
            <a:off x="1976440" y="5916613"/>
            <a:ext cx="6048375" cy="887412"/>
          </a:xfrm>
        </p:spPr>
        <p:txBody>
          <a:bodyPr/>
          <a:lstStyle>
            <a:lvl1pPr marL="0" indent="0">
              <a:buNone/>
              <a:defRPr sz="1400"/>
            </a:lvl1pPr>
            <a:lvl2pPr marL="457105" indent="0">
              <a:buNone/>
              <a:defRPr sz="1200"/>
            </a:lvl2pPr>
            <a:lvl3pPr marL="914210" indent="0">
              <a:buNone/>
              <a:defRPr sz="1000"/>
            </a:lvl3pPr>
            <a:lvl4pPr marL="1371315" indent="0">
              <a:buNone/>
              <a:defRPr sz="900"/>
            </a:lvl4pPr>
            <a:lvl5pPr marL="1828420" indent="0">
              <a:buNone/>
              <a:defRPr sz="900"/>
            </a:lvl5pPr>
            <a:lvl6pPr marL="2285526" indent="0">
              <a:buNone/>
              <a:defRPr sz="900"/>
            </a:lvl6pPr>
            <a:lvl7pPr marL="2742632" indent="0">
              <a:buNone/>
              <a:defRPr sz="900"/>
            </a:lvl7pPr>
            <a:lvl8pPr marL="3199737" indent="0">
              <a:buNone/>
              <a:defRPr sz="900"/>
            </a:lvl8pPr>
            <a:lvl9pPr marL="3656842" indent="0">
              <a:buNone/>
              <a:defRPr sz="900"/>
            </a:lvl9pPr>
          </a:lstStyle>
          <a:p>
            <a:pPr lvl="0"/>
            <a:r>
              <a:rPr lang="it-IT" smtClean="0"/>
              <a:t>Fare clic per modificare stili del testo dello schema</a:t>
            </a: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299327" y="-1293814"/>
            <a:ext cx="2265363" cy="8040688"/>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503238" y="-1293814"/>
            <a:ext cx="6643688" cy="8040688"/>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55650" y="2347913"/>
            <a:ext cx="8569325" cy="1620837"/>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512888" y="4283075"/>
            <a:ext cx="7056438" cy="1931987"/>
          </a:xfrm>
        </p:spPr>
        <p:txBody>
          <a:bodyPr/>
          <a:lstStyle>
            <a:lvl1pPr marL="0" indent="0" algn="ctr">
              <a:buNone/>
              <a:defRPr/>
            </a:lvl1pPr>
            <a:lvl2pPr marL="457105" indent="0" algn="ctr">
              <a:buNone/>
              <a:defRPr/>
            </a:lvl2pPr>
            <a:lvl3pPr marL="914210" indent="0" algn="ctr">
              <a:buNone/>
              <a:defRPr/>
            </a:lvl3pPr>
            <a:lvl4pPr marL="1371315" indent="0" algn="ctr">
              <a:buNone/>
              <a:defRPr/>
            </a:lvl4pPr>
            <a:lvl5pPr marL="1828420" indent="0" algn="ctr">
              <a:buNone/>
              <a:defRPr/>
            </a:lvl5pPr>
            <a:lvl6pPr marL="2285526" indent="0" algn="ctr">
              <a:buNone/>
              <a:defRPr/>
            </a:lvl6pPr>
            <a:lvl7pPr marL="2742632" indent="0" algn="ctr">
              <a:buNone/>
              <a:defRPr/>
            </a:lvl7pPr>
            <a:lvl8pPr marL="3199737" indent="0" algn="ctr">
              <a:buNone/>
              <a:defRPr/>
            </a:lvl8pPr>
            <a:lvl9pPr marL="3656842" indent="0" algn="ctr">
              <a:buNone/>
              <a:defRPr/>
            </a:lvl9pPr>
          </a:lstStyle>
          <a:p>
            <a:r>
              <a:rPr lang="it-IT" smtClean="0"/>
              <a:t>Fare clic per modificare lo stile del sottotitolo dello schema</a:t>
            </a:r>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numero diapositiva 1"/>
          <p:cNvSpPr>
            <a:spLocks noGrp="1"/>
          </p:cNvSpPr>
          <p:nvPr>
            <p:ph type="sldNum" idx="10"/>
          </p:nvPr>
        </p:nvSpPr>
        <p:spPr/>
        <p:txBody>
          <a:bodyPr/>
          <a:lstStyle>
            <a:lvl1pPr>
              <a:defRPr/>
            </a:lvl1pPr>
          </a:lstStyle>
          <a:p>
            <a:fld id="{B27167EF-DF9E-4193-B284-9F2567CDE0DC}" type="slidenum">
              <a:rPr lang="it-IT"/>
              <a:pPr/>
              <a:t>‹#›</a:t>
            </a:fld>
            <a:endParaRPr lang="it-IT"/>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96925" y="4857752"/>
            <a:ext cx="8567738" cy="15017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96925" y="3203575"/>
            <a:ext cx="8567738" cy="1654175"/>
          </a:xfrm>
        </p:spPr>
        <p:txBody>
          <a:bodyPr anchor="b"/>
          <a:lstStyle>
            <a:lvl1pPr marL="0" indent="0">
              <a:buNone/>
              <a:defRPr sz="2000"/>
            </a:lvl1pPr>
            <a:lvl2pPr marL="457105" indent="0">
              <a:buNone/>
              <a:defRPr sz="1800"/>
            </a:lvl2pPr>
            <a:lvl3pPr marL="914210" indent="0">
              <a:buNone/>
              <a:defRPr sz="1700"/>
            </a:lvl3pPr>
            <a:lvl4pPr marL="1371315" indent="0">
              <a:buNone/>
              <a:defRPr sz="1400"/>
            </a:lvl4pPr>
            <a:lvl5pPr marL="1828420" indent="0">
              <a:buNone/>
              <a:defRPr sz="1400"/>
            </a:lvl5pPr>
            <a:lvl6pPr marL="2285526" indent="0">
              <a:buNone/>
              <a:defRPr sz="1400"/>
            </a:lvl6pPr>
            <a:lvl7pPr marL="2742632" indent="0">
              <a:buNone/>
              <a:defRPr sz="1400"/>
            </a:lvl7pPr>
            <a:lvl8pPr marL="3199737" indent="0">
              <a:buNone/>
              <a:defRPr sz="1400"/>
            </a:lvl8pPr>
            <a:lvl9pPr marL="3656842" indent="0">
              <a:buNone/>
              <a:defRPr sz="1400"/>
            </a:lvl9pPr>
          </a:lstStyle>
          <a:p>
            <a:pPr lvl="0"/>
            <a:r>
              <a:rPr lang="it-IT" smtClean="0"/>
              <a:t>Fare clic per modificare stili del testo dello schema</a:t>
            </a: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503240" y="1768476"/>
            <a:ext cx="4454525" cy="4978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110165" y="1768476"/>
            <a:ext cx="4454525" cy="4978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504827" y="303215"/>
            <a:ext cx="9072563" cy="1258887"/>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504825" y="1692275"/>
            <a:ext cx="4452938" cy="704850"/>
          </a:xfrm>
        </p:spPr>
        <p:txBody>
          <a:bodyPr anchor="b"/>
          <a:lstStyle>
            <a:lvl1pPr marL="0" indent="0">
              <a:buNone/>
              <a:defRPr sz="2400" b="1"/>
            </a:lvl1pPr>
            <a:lvl2pPr marL="457105" indent="0">
              <a:buNone/>
              <a:defRPr sz="2000" b="1"/>
            </a:lvl2pPr>
            <a:lvl3pPr marL="914210" indent="0">
              <a:buNone/>
              <a:defRPr sz="1800" b="1"/>
            </a:lvl3pPr>
            <a:lvl4pPr marL="1371315" indent="0">
              <a:buNone/>
              <a:defRPr sz="1700" b="1"/>
            </a:lvl4pPr>
            <a:lvl5pPr marL="1828420" indent="0">
              <a:buNone/>
              <a:defRPr sz="1700" b="1"/>
            </a:lvl5pPr>
            <a:lvl6pPr marL="2285526" indent="0">
              <a:buNone/>
              <a:defRPr sz="1700" b="1"/>
            </a:lvl6pPr>
            <a:lvl7pPr marL="2742632" indent="0">
              <a:buNone/>
              <a:defRPr sz="1700" b="1"/>
            </a:lvl7pPr>
            <a:lvl8pPr marL="3199737" indent="0">
              <a:buNone/>
              <a:defRPr sz="1700" b="1"/>
            </a:lvl8pPr>
            <a:lvl9pPr marL="3656842" indent="0">
              <a:buNone/>
              <a:defRPr sz="1700" b="1"/>
            </a:lvl9pPr>
          </a:lstStyle>
          <a:p>
            <a:pPr lvl="0"/>
            <a:r>
              <a:rPr lang="it-IT" smtClean="0"/>
              <a:t>Fare clic per modificare stili del testo dello schema</a:t>
            </a:r>
          </a:p>
        </p:txBody>
      </p:sp>
      <p:sp>
        <p:nvSpPr>
          <p:cNvPr id="4" name="Segnaposto contenuto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121277" y="1692275"/>
            <a:ext cx="4456113" cy="704850"/>
          </a:xfrm>
        </p:spPr>
        <p:txBody>
          <a:bodyPr anchor="b"/>
          <a:lstStyle>
            <a:lvl1pPr marL="0" indent="0">
              <a:buNone/>
              <a:defRPr sz="2400" b="1"/>
            </a:lvl1pPr>
            <a:lvl2pPr marL="457105" indent="0">
              <a:buNone/>
              <a:defRPr sz="2000" b="1"/>
            </a:lvl2pPr>
            <a:lvl3pPr marL="914210" indent="0">
              <a:buNone/>
              <a:defRPr sz="1800" b="1"/>
            </a:lvl3pPr>
            <a:lvl4pPr marL="1371315" indent="0">
              <a:buNone/>
              <a:defRPr sz="1700" b="1"/>
            </a:lvl4pPr>
            <a:lvl5pPr marL="1828420" indent="0">
              <a:buNone/>
              <a:defRPr sz="1700" b="1"/>
            </a:lvl5pPr>
            <a:lvl6pPr marL="2285526" indent="0">
              <a:buNone/>
              <a:defRPr sz="1700" b="1"/>
            </a:lvl6pPr>
            <a:lvl7pPr marL="2742632" indent="0">
              <a:buNone/>
              <a:defRPr sz="1700" b="1"/>
            </a:lvl7pPr>
            <a:lvl8pPr marL="3199737" indent="0">
              <a:buNone/>
              <a:defRPr sz="1700" b="1"/>
            </a:lvl8pPr>
            <a:lvl9pPr marL="3656842" indent="0">
              <a:buNone/>
              <a:defRPr sz="17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5121277" y="2397125"/>
            <a:ext cx="4456113"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504825" y="301625"/>
            <a:ext cx="3316288" cy="1279525"/>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941765" y="301627"/>
            <a:ext cx="5635625"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504825" y="1581152"/>
            <a:ext cx="3316288" cy="5172075"/>
          </a:xfrm>
        </p:spPr>
        <p:txBody>
          <a:bodyPr/>
          <a:lstStyle>
            <a:lvl1pPr marL="0" indent="0">
              <a:buNone/>
              <a:defRPr sz="1400"/>
            </a:lvl1pPr>
            <a:lvl2pPr marL="457105" indent="0">
              <a:buNone/>
              <a:defRPr sz="1200"/>
            </a:lvl2pPr>
            <a:lvl3pPr marL="914210" indent="0">
              <a:buNone/>
              <a:defRPr sz="1000"/>
            </a:lvl3pPr>
            <a:lvl4pPr marL="1371315" indent="0">
              <a:buNone/>
              <a:defRPr sz="900"/>
            </a:lvl4pPr>
            <a:lvl5pPr marL="1828420" indent="0">
              <a:buNone/>
              <a:defRPr sz="900"/>
            </a:lvl5pPr>
            <a:lvl6pPr marL="2285526" indent="0">
              <a:buNone/>
              <a:defRPr sz="900"/>
            </a:lvl6pPr>
            <a:lvl7pPr marL="2742632" indent="0">
              <a:buNone/>
              <a:defRPr sz="900"/>
            </a:lvl7pPr>
            <a:lvl8pPr marL="3199737" indent="0">
              <a:buNone/>
              <a:defRPr sz="900"/>
            </a:lvl8pPr>
            <a:lvl9pPr marL="3656842" indent="0">
              <a:buNone/>
              <a:defRPr sz="900"/>
            </a:lvl9pPr>
          </a:lstStyle>
          <a:p>
            <a:pPr lvl="0"/>
            <a:r>
              <a:rPr lang="it-IT" smtClean="0"/>
              <a:t>Fare clic per modificare stili del testo dello schema</a:t>
            </a: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976440" y="5291140"/>
            <a:ext cx="6048375" cy="625475"/>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976440" y="674688"/>
            <a:ext cx="6048375" cy="4537075"/>
          </a:xfrm>
        </p:spPr>
        <p:txBody>
          <a:bodyPr/>
          <a:lstStyle>
            <a:lvl1pPr marL="0" indent="0">
              <a:buNone/>
              <a:defRPr sz="3200"/>
            </a:lvl1pPr>
            <a:lvl2pPr marL="457105" indent="0">
              <a:buNone/>
              <a:defRPr sz="2800"/>
            </a:lvl2pPr>
            <a:lvl3pPr marL="914210" indent="0">
              <a:buNone/>
              <a:defRPr sz="2400"/>
            </a:lvl3pPr>
            <a:lvl4pPr marL="1371315" indent="0">
              <a:buNone/>
              <a:defRPr sz="2000"/>
            </a:lvl4pPr>
            <a:lvl5pPr marL="1828420" indent="0">
              <a:buNone/>
              <a:defRPr sz="2000"/>
            </a:lvl5pPr>
            <a:lvl6pPr marL="2285526" indent="0">
              <a:buNone/>
              <a:defRPr sz="2000"/>
            </a:lvl6pPr>
            <a:lvl7pPr marL="2742632" indent="0">
              <a:buNone/>
              <a:defRPr sz="2000"/>
            </a:lvl7pPr>
            <a:lvl8pPr marL="3199737" indent="0">
              <a:buNone/>
              <a:defRPr sz="2000"/>
            </a:lvl8pPr>
            <a:lvl9pPr marL="3656842" indent="0">
              <a:buNone/>
              <a:defRPr sz="2000"/>
            </a:lvl9pPr>
          </a:lstStyle>
          <a:p>
            <a:endParaRPr lang="it-IT"/>
          </a:p>
        </p:txBody>
      </p:sp>
      <p:sp>
        <p:nvSpPr>
          <p:cNvPr id="4" name="Segnaposto testo 3"/>
          <p:cNvSpPr>
            <a:spLocks noGrp="1"/>
          </p:cNvSpPr>
          <p:nvPr>
            <p:ph type="body" sz="half" idx="2"/>
          </p:nvPr>
        </p:nvSpPr>
        <p:spPr>
          <a:xfrm>
            <a:off x="1976440" y="5916613"/>
            <a:ext cx="6048375" cy="887412"/>
          </a:xfrm>
        </p:spPr>
        <p:txBody>
          <a:bodyPr/>
          <a:lstStyle>
            <a:lvl1pPr marL="0" indent="0">
              <a:buNone/>
              <a:defRPr sz="1400"/>
            </a:lvl1pPr>
            <a:lvl2pPr marL="457105" indent="0">
              <a:buNone/>
              <a:defRPr sz="1200"/>
            </a:lvl2pPr>
            <a:lvl3pPr marL="914210" indent="0">
              <a:buNone/>
              <a:defRPr sz="1000"/>
            </a:lvl3pPr>
            <a:lvl4pPr marL="1371315" indent="0">
              <a:buNone/>
              <a:defRPr sz="900"/>
            </a:lvl4pPr>
            <a:lvl5pPr marL="1828420" indent="0">
              <a:buNone/>
              <a:defRPr sz="900"/>
            </a:lvl5pPr>
            <a:lvl6pPr marL="2285526" indent="0">
              <a:buNone/>
              <a:defRPr sz="900"/>
            </a:lvl6pPr>
            <a:lvl7pPr marL="2742632" indent="0">
              <a:buNone/>
              <a:defRPr sz="900"/>
            </a:lvl7pPr>
            <a:lvl8pPr marL="3199737" indent="0">
              <a:buNone/>
              <a:defRPr sz="900"/>
            </a:lvl8pPr>
            <a:lvl9pPr marL="3656842" indent="0">
              <a:buNone/>
              <a:defRPr sz="900"/>
            </a:lvl9pPr>
          </a:lstStyle>
          <a:p>
            <a:pPr lvl="0"/>
            <a:r>
              <a:rPr lang="it-IT" smtClean="0"/>
              <a:t>Fare clic per modificare stili del testo dello schema</a:t>
            </a: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299327" y="-1293814"/>
            <a:ext cx="2265363" cy="8040688"/>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503238" y="-1293814"/>
            <a:ext cx="6643688" cy="8040688"/>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504825" y="301625"/>
            <a:ext cx="3316288" cy="1279525"/>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941765" y="301627"/>
            <a:ext cx="5635625"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504825" y="1581152"/>
            <a:ext cx="3316288" cy="5172075"/>
          </a:xfrm>
        </p:spPr>
        <p:txBody>
          <a:bodyPr/>
          <a:lstStyle>
            <a:lvl1pPr marL="0" indent="0">
              <a:buNone/>
              <a:defRPr sz="1400"/>
            </a:lvl1pPr>
            <a:lvl2pPr marL="457105" indent="0">
              <a:buNone/>
              <a:defRPr sz="1200"/>
            </a:lvl2pPr>
            <a:lvl3pPr marL="914210" indent="0">
              <a:buNone/>
              <a:defRPr sz="1000"/>
            </a:lvl3pPr>
            <a:lvl4pPr marL="1371315" indent="0">
              <a:buNone/>
              <a:defRPr sz="900"/>
            </a:lvl4pPr>
            <a:lvl5pPr marL="1828420" indent="0">
              <a:buNone/>
              <a:defRPr sz="900"/>
            </a:lvl5pPr>
            <a:lvl6pPr marL="2285526" indent="0">
              <a:buNone/>
              <a:defRPr sz="900"/>
            </a:lvl6pPr>
            <a:lvl7pPr marL="2742632" indent="0">
              <a:buNone/>
              <a:defRPr sz="900"/>
            </a:lvl7pPr>
            <a:lvl8pPr marL="3199737" indent="0">
              <a:buNone/>
              <a:defRPr sz="900"/>
            </a:lvl8pPr>
            <a:lvl9pPr marL="3656842" indent="0">
              <a:buNone/>
              <a:defRPr sz="900"/>
            </a:lvl9pPr>
          </a:lstStyle>
          <a:p>
            <a:pPr lvl="0"/>
            <a:r>
              <a:rPr lang="it-IT" smtClean="0"/>
              <a:t>Fare clic per modificare stili del testo dello schema</a:t>
            </a:r>
          </a:p>
        </p:txBody>
      </p:sp>
      <p:sp>
        <p:nvSpPr>
          <p:cNvPr id="5" name="Segnaposto numero diapositiva 4"/>
          <p:cNvSpPr>
            <a:spLocks noGrp="1"/>
          </p:cNvSpPr>
          <p:nvPr>
            <p:ph type="sldNum" idx="10"/>
          </p:nvPr>
        </p:nvSpPr>
        <p:spPr/>
        <p:txBody>
          <a:bodyPr/>
          <a:lstStyle>
            <a:lvl1pPr>
              <a:defRPr/>
            </a:lvl1pPr>
          </a:lstStyle>
          <a:p>
            <a:fld id="{FD6C1CCE-2362-4247-BC9A-882EABEBD0A3}" type="slidenum">
              <a:rPr lang="it-IT"/>
              <a:pPr/>
              <a:t>‹#›</a:t>
            </a:fld>
            <a:endParaRPr lang="it-IT"/>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55650" y="2347913"/>
            <a:ext cx="8569325" cy="1620837"/>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512888" y="4283075"/>
            <a:ext cx="7056438" cy="1931987"/>
          </a:xfrm>
        </p:spPr>
        <p:txBody>
          <a:bodyPr/>
          <a:lstStyle>
            <a:lvl1pPr marL="0" indent="0" algn="ctr">
              <a:buNone/>
              <a:defRPr/>
            </a:lvl1pPr>
            <a:lvl2pPr marL="457105" indent="0" algn="ctr">
              <a:buNone/>
              <a:defRPr/>
            </a:lvl2pPr>
            <a:lvl3pPr marL="914210" indent="0" algn="ctr">
              <a:buNone/>
              <a:defRPr/>
            </a:lvl3pPr>
            <a:lvl4pPr marL="1371315" indent="0" algn="ctr">
              <a:buNone/>
              <a:defRPr/>
            </a:lvl4pPr>
            <a:lvl5pPr marL="1828420" indent="0" algn="ctr">
              <a:buNone/>
              <a:defRPr/>
            </a:lvl5pPr>
            <a:lvl6pPr marL="2285526" indent="0" algn="ctr">
              <a:buNone/>
              <a:defRPr/>
            </a:lvl6pPr>
            <a:lvl7pPr marL="2742632" indent="0" algn="ctr">
              <a:buNone/>
              <a:defRPr/>
            </a:lvl7pPr>
            <a:lvl8pPr marL="3199737" indent="0" algn="ctr">
              <a:buNone/>
              <a:defRPr/>
            </a:lvl8pPr>
            <a:lvl9pPr marL="3656842" indent="0" algn="ctr">
              <a:buNone/>
              <a:defRPr/>
            </a:lvl9pPr>
          </a:lstStyle>
          <a:p>
            <a:r>
              <a:rPr lang="it-IT" smtClean="0"/>
              <a:t>Fare clic per modificare lo stile del sottotitolo dello schema</a:t>
            </a:r>
            <a:endParaRPr lang="it-IT"/>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96925" y="4857752"/>
            <a:ext cx="8567738" cy="1501775"/>
          </a:xfrm>
        </p:spPr>
        <p:txBody>
          <a:bodyPr/>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96925" y="3203575"/>
            <a:ext cx="8567738" cy="1654175"/>
          </a:xfrm>
        </p:spPr>
        <p:txBody>
          <a:bodyPr anchor="b"/>
          <a:lstStyle>
            <a:lvl1pPr marL="0" indent="0">
              <a:buNone/>
              <a:defRPr sz="2000"/>
            </a:lvl1pPr>
            <a:lvl2pPr marL="457105" indent="0">
              <a:buNone/>
              <a:defRPr sz="1800"/>
            </a:lvl2pPr>
            <a:lvl3pPr marL="914210" indent="0">
              <a:buNone/>
              <a:defRPr sz="1700"/>
            </a:lvl3pPr>
            <a:lvl4pPr marL="1371315" indent="0">
              <a:buNone/>
              <a:defRPr sz="1400"/>
            </a:lvl4pPr>
            <a:lvl5pPr marL="1828420" indent="0">
              <a:buNone/>
              <a:defRPr sz="1400"/>
            </a:lvl5pPr>
            <a:lvl6pPr marL="2285526" indent="0">
              <a:buNone/>
              <a:defRPr sz="1400"/>
            </a:lvl6pPr>
            <a:lvl7pPr marL="2742632" indent="0">
              <a:buNone/>
              <a:defRPr sz="1400"/>
            </a:lvl7pPr>
            <a:lvl8pPr marL="3199737" indent="0">
              <a:buNone/>
              <a:defRPr sz="1400"/>
            </a:lvl8pPr>
            <a:lvl9pPr marL="3656842" indent="0">
              <a:buNone/>
              <a:defRPr sz="1400"/>
            </a:lvl9pPr>
          </a:lstStyle>
          <a:p>
            <a:pPr lvl="0"/>
            <a:r>
              <a:rPr lang="it-IT" smtClean="0"/>
              <a:t>Fare clic per modificare stili del testo dello schema</a:t>
            </a: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503238" y="1768476"/>
            <a:ext cx="4452938" cy="49768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108575" y="1768476"/>
            <a:ext cx="4452938" cy="49768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504827" y="303215"/>
            <a:ext cx="9072563" cy="1258887"/>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504825" y="1692275"/>
            <a:ext cx="4452938" cy="704850"/>
          </a:xfrm>
        </p:spPr>
        <p:txBody>
          <a:bodyPr anchor="b"/>
          <a:lstStyle>
            <a:lvl1pPr marL="0" indent="0">
              <a:buNone/>
              <a:defRPr sz="2400" b="1"/>
            </a:lvl1pPr>
            <a:lvl2pPr marL="457105" indent="0">
              <a:buNone/>
              <a:defRPr sz="2000" b="1"/>
            </a:lvl2pPr>
            <a:lvl3pPr marL="914210" indent="0">
              <a:buNone/>
              <a:defRPr sz="1800" b="1"/>
            </a:lvl3pPr>
            <a:lvl4pPr marL="1371315" indent="0">
              <a:buNone/>
              <a:defRPr sz="1700" b="1"/>
            </a:lvl4pPr>
            <a:lvl5pPr marL="1828420" indent="0">
              <a:buNone/>
              <a:defRPr sz="1700" b="1"/>
            </a:lvl5pPr>
            <a:lvl6pPr marL="2285526" indent="0">
              <a:buNone/>
              <a:defRPr sz="1700" b="1"/>
            </a:lvl6pPr>
            <a:lvl7pPr marL="2742632" indent="0">
              <a:buNone/>
              <a:defRPr sz="1700" b="1"/>
            </a:lvl7pPr>
            <a:lvl8pPr marL="3199737" indent="0">
              <a:buNone/>
              <a:defRPr sz="1700" b="1"/>
            </a:lvl8pPr>
            <a:lvl9pPr marL="3656842" indent="0">
              <a:buNone/>
              <a:defRPr sz="1700" b="1"/>
            </a:lvl9pPr>
          </a:lstStyle>
          <a:p>
            <a:pPr lvl="0"/>
            <a:r>
              <a:rPr lang="it-IT" smtClean="0"/>
              <a:t>Fare clic per modificare stili del testo dello schema</a:t>
            </a:r>
          </a:p>
        </p:txBody>
      </p:sp>
      <p:sp>
        <p:nvSpPr>
          <p:cNvPr id="4" name="Segnaposto contenuto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121277" y="1692275"/>
            <a:ext cx="4456113" cy="704850"/>
          </a:xfrm>
        </p:spPr>
        <p:txBody>
          <a:bodyPr anchor="b"/>
          <a:lstStyle>
            <a:lvl1pPr marL="0" indent="0">
              <a:buNone/>
              <a:defRPr sz="2400" b="1"/>
            </a:lvl1pPr>
            <a:lvl2pPr marL="457105" indent="0">
              <a:buNone/>
              <a:defRPr sz="2000" b="1"/>
            </a:lvl2pPr>
            <a:lvl3pPr marL="914210" indent="0">
              <a:buNone/>
              <a:defRPr sz="1800" b="1"/>
            </a:lvl3pPr>
            <a:lvl4pPr marL="1371315" indent="0">
              <a:buNone/>
              <a:defRPr sz="1700" b="1"/>
            </a:lvl4pPr>
            <a:lvl5pPr marL="1828420" indent="0">
              <a:buNone/>
              <a:defRPr sz="1700" b="1"/>
            </a:lvl5pPr>
            <a:lvl6pPr marL="2285526" indent="0">
              <a:buNone/>
              <a:defRPr sz="1700" b="1"/>
            </a:lvl6pPr>
            <a:lvl7pPr marL="2742632" indent="0">
              <a:buNone/>
              <a:defRPr sz="1700" b="1"/>
            </a:lvl7pPr>
            <a:lvl8pPr marL="3199737" indent="0">
              <a:buNone/>
              <a:defRPr sz="1700" b="1"/>
            </a:lvl8pPr>
            <a:lvl9pPr marL="3656842" indent="0">
              <a:buNone/>
              <a:defRPr sz="17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5121277" y="2397125"/>
            <a:ext cx="4456113"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504825" y="301625"/>
            <a:ext cx="3316288" cy="1279525"/>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941765" y="301627"/>
            <a:ext cx="5635625"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504825" y="1581152"/>
            <a:ext cx="3316288" cy="5172075"/>
          </a:xfrm>
        </p:spPr>
        <p:txBody>
          <a:bodyPr/>
          <a:lstStyle>
            <a:lvl1pPr marL="0" indent="0">
              <a:buNone/>
              <a:defRPr sz="1400"/>
            </a:lvl1pPr>
            <a:lvl2pPr marL="457105" indent="0">
              <a:buNone/>
              <a:defRPr sz="1200"/>
            </a:lvl2pPr>
            <a:lvl3pPr marL="914210" indent="0">
              <a:buNone/>
              <a:defRPr sz="1000"/>
            </a:lvl3pPr>
            <a:lvl4pPr marL="1371315" indent="0">
              <a:buNone/>
              <a:defRPr sz="900"/>
            </a:lvl4pPr>
            <a:lvl5pPr marL="1828420" indent="0">
              <a:buNone/>
              <a:defRPr sz="900"/>
            </a:lvl5pPr>
            <a:lvl6pPr marL="2285526" indent="0">
              <a:buNone/>
              <a:defRPr sz="900"/>
            </a:lvl6pPr>
            <a:lvl7pPr marL="2742632" indent="0">
              <a:buNone/>
              <a:defRPr sz="900"/>
            </a:lvl7pPr>
            <a:lvl8pPr marL="3199737" indent="0">
              <a:buNone/>
              <a:defRPr sz="900"/>
            </a:lvl8pPr>
            <a:lvl9pPr marL="3656842" indent="0">
              <a:buNone/>
              <a:defRPr sz="900"/>
            </a:lvl9pPr>
          </a:lstStyle>
          <a:p>
            <a:pPr lvl="0"/>
            <a:r>
              <a:rPr lang="it-IT" smtClean="0"/>
              <a:t>Fare clic per modificare stili del testo dello schema</a:t>
            </a: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976440" y="5291140"/>
            <a:ext cx="6048375" cy="625475"/>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976440" y="674688"/>
            <a:ext cx="6048375" cy="4537075"/>
          </a:xfrm>
        </p:spPr>
        <p:txBody>
          <a:bodyPr/>
          <a:lstStyle>
            <a:lvl1pPr marL="0" indent="0">
              <a:buNone/>
              <a:defRPr sz="3200"/>
            </a:lvl1pPr>
            <a:lvl2pPr marL="457105" indent="0">
              <a:buNone/>
              <a:defRPr sz="2800"/>
            </a:lvl2pPr>
            <a:lvl3pPr marL="914210" indent="0">
              <a:buNone/>
              <a:defRPr sz="2400"/>
            </a:lvl3pPr>
            <a:lvl4pPr marL="1371315" indent="0">
              <a:buNone/>
              <a:defRPr sz="2000"/>
            </a:lvl4pPr>
            <a:lvl5pPr marL="1828420" indent="0">
              <a:buNone/>
              <a:defRPr sz="2000"/>
            </a:lvl5pPr>
            <a:lvl6pPr marL="2285526" indent="0">
              <a:buNone/>
              <a:defRPr sz="2000"/>
            </a:lvl6pPr>
            <a:lvl7pPr marL="2742632" indent="0">
              <a:buNone/>
              <a:defRPr sz="2000"/>
            </a:lvl7pPr>
            <a:lvl8pPr marL="3199737" indent="0">
              <a:buNone/>
              <a:defRPr sz="2000"/>
            </a:lvl8pPr>
            <a:lvl9pPr marL="3656842" indent="0">
              <a:buNone/>
              <a:defRPr sz="2000"/>
            </a:lvl9pPr>
          </a:lstStyle>
          <a:p>
            <a:endParaRPr lang="it-IT"/>
          </a:p>
        </p:txBody>
      </p:sp>
      <p:sp>
        <p:nvSpPr>
          <p:cNvPr id="4" name="Segnaposto testo 3"/>
          <p:cNvSpPr>
            <a:spLocks noGrp="1"/>
          </p:cNvSpPr>
          <p:nvPr>
            <p:ph type="body" sz="half" idx="2"/>
          </p:nvPr>
        </p:nvSpPr>
        <p:spPr>
          <a:xfrm>
            <a:off x="1976440" y="5916613"/>
            <a:ext cx="6048375" cy="887412"/>
          </a:xfrm>
        </p:spPr>
        <p:txBody>
          <a:bodyPr/>
          <a:lstStyle>
            <a:lvl1pPr marL="0" indent="0">
              <a:buNone/>
              <a:defRPr sz="1400"/>
            </a:lvl1pPr>
            <a:lvl2pPr marL="457105" indent="0">
              <a:buNone/>
              <a:defRPr sz="1200"/>
            </a:lvl2pPr>
            <a:lvl3pPr marL="914210" indent="0">
              <a:buNone/>
              <a:defRPr sz="1000"/>
            </a:lvl3pPr>
            <a:lvl4pPr marL="1371315" indent="0">
              <a:buNone/>
              <a:defRPr sz="900"/>
            </a:lvl4pPr>
            <a:lvl5pPr marL="1828420" indent="0">
              <a:buNone/>
              <a:defRPr sz="900"/>
            </a:lvl5pPr>
            <a:lvl6pPr marL="2285526" indent="0">
              <a:buNone/>
              <a:defRPr sz="900"/>
            </a:lvl6pPr>
            <a:lvl7pPr marL="2742632" indent="0">
              <a:buNone/>
              <a:defRPr sz="900"/>
            </a:lvl7pPr>
            <a:lvl8pPr marL="3199737" indent="0">
              <a:buNone/>
              <a:defRPr sz="900"/>
            </a:lvl8pPr>
            <a:lvl9pPr marL="3656842" indent="0">
              <a:buNone/>
              <a:defRPr sz="900"/>
            </a:lvl9pPr>
          </a:lstStyle>
          <a:p>
            <a:pPr lvl="0"/>
            <a:r>
              <a:rPr lang="it-IT" smtClean="0"/>
              <a:t>Fare clic per modificare stili del testo dello schema</a:t>
            </a: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976440" y="5291140"/>
            <a:ext cx="6048375" cy="625475"/>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976440" y="674688"/>
            <a:ext cx="6048375" cy="4537075"/>
          </a:xfrm>
        </p:spPr>
        <p:txBody>
          <a:bodyPr/>
          <a:lstStyle>
            <a:lvl1pPr marL="0" indent="0">
              <a:buNone/>
              <a:defRPr sz="3200"/>
            </a:lvl1pPr>
            <a:lvl2pPr marL="457105" indent="0">
              <a:buNone/>
              <a:defRPr sz="2800"/>
            </a:lvl2pPr>
            <a:lvl3pPr marL="914210" indent="0">
              <a:buNone/>
              <a:defRPr sz="2400"/>
            </a:lvl3pPr>
            <a:lvl4pPr marL="1371315" indent="0">
              <a:buNone/>
              <a:defRPr sz="2000"/>
            </a:lvl4pPr>
            <a:lvl5pPr marL="1828420" indent="0">
              <a:buNone/>
              <a:defRPr sz="2000"/>
            </a:lvl5pPr>
            <a:lvl6pPr marL="2285526" indent="0">
              <a:buNone/>
              <a:defRPr sz="2000"/>
            </a:lvl6pPr>
            <a:lvl7pPr marL="2742632" indent="0">
              <a:buNone/>
              <a:defRPr sz="2000"/>
            </a:lvl7pPr>
            <a:lvl8pPr marL="3199737" indent="0">
              <a:buNone/>
              <a:defRPr sz="2000"/>
            </a:lvl8pPr>
            <a:lvl9pPr marL="3656842" indent="0">
              <a:buNone/>
              <a:defRPr sz="2000"/>
            </a:lvl9pPr>
          </a:lstStyle>
          <a:p>
            <a:endParaRPr lang="it-IT"/>
          </a:p>
        </p:txBody>
      </p:sp>
      <p:sp>
        <p:nvSpPr>
          <p:cNvPr id="4" name="Segnaposto testo 3"/>
          <p:cNvSpPr>
            <a:spLocks noGrp="1"/>
          </p:cNvSpPr>
          <p:nvPr>
            <p:ph type="body" sz="half" idx="2"/>
          </p:nvPr>
        </p:nvSpPr>
        <p:spPr>
          <a:xfrm>
            <a:off x="1976440" y="5916613"/>
            <a:ext cx="6048375" cy="887412"/>
          </a:xfrm>
        </p:spPr>
        <p:txBody>
          <a:bodyPr/>
          <a:lstStyle>
            <a:lvl1pPr marL="0" indent="0">
              <a:buNone/>
              <a:defRPr sz="1400"/>
            </a:lvl1pPr>
            <a:lvl2pPr marL="457105" indent="0">
              <a:buNone/>
              <a:defRPr sz="1200"/>
            </a:lvl2pPr>
            <a:lvl3pPr marL="914210" indent="0">
              <a:buNone/>
              <a:defRPr sz="1000"/>
            </a:lvl3pPr>
            <a:lvl4pPr marL="1371315" indent="0">
              <a:buNone/>
              <a:defRPr sz="900"/>
            </a:lvl4pPr>
            <a:lvl5pPr marL="1828420" indent="0">
              <a:buNone/>
              <a:defRPr sz="900"/>
            </a:lvl5pPr>
            <a:lvl6pPr marL="2285526" indent="0">
              <a:buNone/>
              <a:defRPr sz="900"/>
            </a:lvl6pPr>
            <a:lvl7pPr marL="2742632" indent="0">
              <a:buNone/>
              <a:defRPr sz="900"/>
            </a:lvl7pPr>
            <a:lvl8pPr marL="3199737" indent="0">
              <a:buNone/>
              <a:defRPr sz="900"/>
            </a:lvl8pPr>
            <a:lvl9pPr marL="3656842" indent="0">
              <a:buNone/>
              <a:defRPr sz="900"/>
            </a:lvl9pPr>
          </a:lstStyle>
          <a:p>
            <a:pPr lvl="0"/>
            <a:r>
              <a:rPr lang="it-IT" smtClean="0"/>
              <a:t>Fare clic per modificare stili del testo dello schema</a:t>
            </a:r>
          </a:p>
        </p:txBody>
      </p:sp>
      <p:sp>
        <p:nvSpPr>
          <p:cNvPr id="5" name="Segnaposto numero diapositiva 4"/>
          <p:cNvSpPr>
            <a:spLocks noGrp="1"/>
          </p:cNvSpPr>
          <p:nvPr>
            <p:ph type="sldNum" idx="10"/>
          </p:nvPr>
        </p:nvSpPr>
        <p:spPr/>
        <p:txBody>
          <a:bodyPr/>
          <a:lstStyle>
            <a:lvl1pPr>
              <a:defRPr/>
            </a:lvl1pPr>
          </a:lstStyle>
          <a:p>
            <a:fld id="{284BB744-59BA-4564-9796-3968FEC381D1}" type="slidenum">
              <a:rPr lang="it-IT"/>
              <a:pPr/>
              <a:t>‹#›</a:t>
            </a:fld>
            <a:endParaRPr lang="it-IT"/>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297740" y="301625"/>
            <a:ext cx="2263775" cy="6443663"/>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503238" y="301625"/>
            <a:ext cx="6642100" cy="6443663"/>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Text Box 1"/>
          <p:cNvSpPr txBox="1">
            <a:spLocks noChangeArrowheads="1"/>
          </p:cNvSpPr>
          <p:nvPr/>
        </p:nvSpPr>
        <p:spPr bwMode="auto">
          <a:xfrm>
            <a:off x="503240" y="6886575"/>
            <a:ext cx="2346325" cy="519113"/>
          </a:xfrm>
          <a:prstGeom prst="rect">
            <a:avLst/>
          </a:prstGeom>
          <a:noFill/>
          <a:ln w="9525">
            <a:noFill/>
            <a:round/>
            <a:headEnd/>
            <a:tailEnd/>
          </a:ln>
          <a:effectLst/>
        </p:spPr>
        <p:txBody>
          <a:bodyPr wrap="none" lIns="91420" tIns="45711" rIns="91420" bIns="45711" anchor="ctr"/>
          <a:lstStyle/>
          <a:p>
            <a:endParaRPr lang="it-IT"/>
          </a:p>
        </p:txBody>
      </p:sp>
      <p:sp>
        <p:nvSpPr>
          <p:cNvPr id="1026" name="Text Box 2"/>
          <p:cNvSpPr txBox="1">
            <a:spLocks noChangeArrowheads="1"/>
          </p:cNvSpPr>
          <p:nvPr/>
        </p:nvSpPr>
        <p:spPr bwMode="auto">
          <a:xfrm>
            <a:off x="3448050" y="6886575"/>
            <a:ext cx="3194050" cy="519113"/>
          </a:xfrm>
          <a:prstGeom prst="rect">
            <a:avLst/>
          </a:prstGeom>
          <a:noFill/>
          <a:ln w="9525">
            <a:noFill/>
            <a:round/>
            <a:headEnd/>
            <a:tailEnd/>
          </a:ln>
          <a:effectLst/>
        </p:spPr>
        <p:txBody>
          <a:bodyPr wrap="none" lIns="91420" tIns="45711" rIns="91420" bIns="45711" anchor="ctr"/>
          <a:lstStyle/>
          <a:p>
            <a:endParaRPr lang="it-IT"/>
          </a:p>
        </p:txBody>
      </p:sp>
      <p:sp>
        <p:nvSpPr>
          <p:cNvPr id="1027" name="Rectangle 3"/>
          <p:cNvSpPr>
            <a:spLocks noGrp="1" noChangeArrowheads="1"/>
          </p:cNvSpPr>
          <p:nvPr>
            <p:ph type="sldNum"/>
          </p:nvPr>
        </p:nvSpPr>
        <p:spPr bwMode="auto">
          <a:xfrm>
            <a:off x="7227887" y="6886575"/>
            <a:ext cx="2335213" cy="508000"/>
          </a:xfrm>
          <a:prstGeom prst="rect">
            <a:avLst/>
          </a:prstGeom>
          <a:noFill/>
          <a:ln w="9525">
            <a:noFill/>
            <a:round/>
            <a:headEnd/>
            <a:tailEnd/>
          </a:ln>
          <a:effectLst/>
        </p:spPr>
        <p:txBody>
          <a:bodyPr vert="horz" wrap="square" lIns="91420" tIns="91420" rIns="91420" bIns="45711" numCol="1" anchor="t" anchorCtr="0" compatLnSpc="1">
            <a:prstTxWarp prst="textNoShape">
              <a:avLst/>
            </a:prstTxWarp>
          </a:bodyPr>
          <a:lstStyle>
            <a:lvl1pPr>
              <a:buClrTx/>
              <a:buFontTx/>
              <a:buNone/>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defRPr>
                <a:solidFill>
                  <a:srgbClr val="000000"/>
                </a:solidFill>
              </a:defRPr>
            </a:lvl1pPr>
          </a:lstStyle>
          <a:p>
            <a:fld id="{BDBE4AB7-D3DA-41C5-9850-3838D83A8AEE}" type="slidenum">
              <a:rPr lang="it-IT"/>
              <a:pPr/>
              <a:t>‹#›</a:t>
            </a:fld>
            <a:endParaRPr lang="it-IT"/>
          </a:p>
        </p:txBody>
      </p:sp>
      <p:sp>
        <p:nvSpPr>
          <p:cNvPr id="1028" name="Rectangle 4"/>
          <p:cNvSpPr>
            <a:spLocks noGrp="1" noChangeArrowheads="1"/>
          </p:cNvSpPr>
          <p:nvPr>
            <p:ph type="title"/>
          </p:nvPr>
        </p:nvSpPr>
        <p:spPr bwMode="auto">
          <a:xfrm>
            <a:off x="503238" y="301627"/>
            <a:ext cx="9061450" cy="1250950"/>
          </a:xfrm>
          <a:prstGeom prst="rect">
            <a:avLst/>
          </a:prstGeom>
          <a:noFill/>
          <a:ln w="9525">
            <a:noFill/>
            <a:round/>
            <a:headEnd/>
            <a:tailEnd/>
          </a:ln>
          <a:effectLst/>
        </p:spPr>
        <p:txBody>
          <a:bodyPr vert="horz" wrap="square" lIns="0" tIns="0" rIns="0" bIns="0" numCol="1" anchor="ctr" anchorCtr="0" compatLnSpc="1">
            <a:prstTxWarp prst="textNoShape">
              <a:avLst/>
            </a:prstTxWarp>
          </a:bodyPr>
          <a:lstStyle/>
          <a:p>
            <a:pPr lvl="0"/>
            <a:r>
              <a:rPr lang="en-GB" smtClean="0"/>
              <a:t>Cliccate per modificare il formato del testo del titolo</a:t>
            </a:r>
          </a:p>
        </p:txBody>
      </p:sp>
      <p:sp>
        <p:nvSpPr>
          <p:cNvPr id="1029" name="Rectangle 5"/>
          <p:cNvSpPr>
            <a:spLocks noGrp="1" noChangeArrowheads="1"/>
          </p:cNvSpPr>
          <p:nvPr>
            <p:ph type="body" idx="1"/>
          </p:nvPr>
        </p:nvSpPr>
        <p:spPr bwMode="auto">
          <a:xfrm>
            <a:off x="503238" y="1768476"/>
            <a:ext cx="9061450" cy="4978400"/>
          </a:xfrm>
          <a:prstGeom prst="rect">
            <a:avLst/>
          </a:prstGeom>
          <a:noFill/>
          <a:ln w="9525">
            <a:noFill/>
            <a:round/>
            <a:headEnd/>
            <a:tailEnd/>
          </a:ln>
          <a:effectLst/>
        </p:spPr>
        <p:txBody>
          <a:bodyPr vert="horz" wrap="square" lIns="0" tIns="52549" rIns="0" bIns="0" numCol="1" anchor="t" anchorCtr="0" compatLnSpc="1">
            <a:prstTxWarp prst="textNoShape">
              <a:avLst/>
            </a:prstTxWarp>
          </a:bodyPr>
          <a:lstStyle/>
          <a:p>
            <a:pPr lvl="0"/>
            <a:r>
              <a:rPr lang="en-GB" smtClean="0"/>
              <a:t>Cliccate per modificare il formato del testo della struttura</a:t>
            </a:r>
          </a:p>
          <a:p>
            <a:pPr lvl="1"/>
            <a:r>
              <a:rPr lang="en-GB" smtClean="0"/>
              <a:t>Secondo livello struttura</a:t>
            </a:r>
          </a:p>
          <a:p>
            <a:pPr lvl="2"/>
            <a:r>
              <a:rPr lang="en-GB" smtClean="0"/>
              <a:t>Terzo livello struttura</a:t>
            </a:r>
          </a:p>
          <a:p>
            <a:pPr lvl="3"/>
            <a:r>
              <a:rPr lang="en-GB" smtClean="0"/>
              <a:t>Quarto livello struttura</a:t>
            </a:r>
          </a:p>
          <a:p>
            <a:pPr lvl="4"/>
            <a:r>
              <a:rPr lang="en-GB" smtClean="0"/>
              <a:t>Quinto livello struttura</a:t>
            </a:r>
          </a:p>
          <a:p>
            <a:pPr lvl="4"/>
            <a:r>
              <a:rPr lang="en-GB" smtClean="0"/>
              <a:t>Sesto livello struttura</a:t>
            </a:r>
          </a:p>
          <a:p>
            <a:pPr lvl="4"/>
            <a:r>
              <a:rPr lang="en-GB" smtClean="0"/>
              <a:t>Settimo livello struttura</a:t>
            </a:r>
          </a:p>
          <a:p>
            <a:pPr lvl="4"/>
            <a:r>
              <a:rPr lang="en-GB" smtClean="0"/>
              <a:t>Ottavo livello struttura</a:t>
            </a:r>
          </a:p>
          <a:p>
            <a:pPr lvl="4"/>
            <a:r>
              <a:rPr lang="en-GB" smtClean="0"/>
              <a:t>Nono livello struttura</a:t>
            </a:r>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449170" rtl="0" fontAlgn="base" hangingPunct="0">
        <a:lnSpc>
          <a:spcPct val="87000"/>
        </a:lnSpc>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marL="742796" indent="-285692" algn="l" defTabSz="449170" rtl="0" fontAlgn="base" hangingPunct="0">
        <a:lnSpc>
          <a:spcPct val="87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2pPr>
      <a:lvl3pPr marL="1142762" indent="-228552" algn="l" defTabSz="449170" rtl="0" fontAlgn="base" hangingPunct="0">
        <a:lnSpc>
          <a:spcPct val="87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3pPr>
      <a:lvl4pPr marL="1599868" indent="-228552" algn="l" defTabSz="449170" rtl="0" fontAlgn="base" hangingPunct="0">
        <a:lnSpc>
          <a:spcPct val="87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4pPr>
      <a:lvl5pPr marL="2056973" indent="-228552" algn="l" defTabSz="449170" rtl="0" fontAlgn="base" hangingPunct="0">
        <a:lnSpc>
          <a:spcPct val="87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5pPr>
      <a:lvl6pPr marL="2514080" indent="-228552" algn="l" defTabSz="449170" rtl="0" fontAlgn="base" hangingPunct="0">
        <a:lnSpc>
          <a:spcPct val="87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6pPr>
      <a:lvl7pPr marL="2971184" indent="-228552" algn="l" defTabSz="449170" rtl="0" fontAlgn="base" hangingPunct="0">
        <a:lnSpc>
          <a:spcPct val="87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7pPr>
      <a:lvl8pPr marL="3428290" indent="-228552" algn="l" defTabSz="449170" rtl="0" fontAlgn="base" hangingPunct="0">
        <a:lnSpc>
          <a:spcPct val="87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8pPr>
      <a:lvl9pPr marL="3885394" indent="-228552" algn="l" defTabSz="449170" rtl="0" fontAlgn="base" hangingPunct="0">
        <a:lnSpc>
          <a:spcPct val="87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9pPr>
    </p:titleStyle>
    <p:bodyStyle>
      <a:lvl1pPr marL="342830" indent="-342830" algn="l" defTabSz="449170" rtl="0" fontAlgn="base" hangingPunct="0">
        <a:lnSpc>
          <a:spcPct val="87000"/>
        </a:lnSpc>
        <a:spcBef>
          <a:spcPct val="0"/>
        </a:spcBef>
        <a:spcAft>
          <a:spcPts val="1425"/>
        </a:spcAft>
        <a:buClr>
          <a:srgbClr val="000000"/>
        </a:buClr>
        <a:buSzPct val="100000"/>
        <a:buFont typeface="Times New Roman" pitchFamily="16" charset="0"/>
        <a:defRPr sz="3200">
          <a:solidFill>
            <a:srgbClr val="000000"/>
          </a:solidFill>
          <a:latin typeface="+mn-lt"/>
          <a:ea typeface="+mn-ea"/>
          <a:cs typeface="+mn-cs"/>
        </a:defRPr>
      </a:lvl1pPr>
      <a:lvl2pPr marL="742796" indent="-285692" algn="l" defTabSz="449170" rtl="0" fontAlgn="base" hangingPunct="0">
        <a:lnSpc>
          <a:spcPct val="87000"/>
        </a:lnSpc>
        <a:spcBef>
          <a:spcPct val="0"/>
        </a:spcBef>
        <a:spcAft>
          <a:spcPts val="1138"/>
        </a:spcAft>
        <a:buClr>
          <a:srgbClr val="000000"/>
        </a:buClr>
        <a:buSzPct val="100000"/>
        <a:buFont typeface="Times New Roman" pitchFamily="16" charset="0"/>
        <a:defRPr sz="2400">
          <a:solidFill>
            <a:srgbClr val="000000"/>
          </a:solidFill>
          <a:latin typeface="+mn-lt"/>
          <a:ea typeface="+mn-ea"/>
        </a:defRPr>
      </a:lvl2pPr>
      <a:lvl3pPr marL="1142762" indent="-228552" algn="l" defTabSz="449170" rtl="0" fontAlgn="base" hangingPunct="0">
        <a:lnSpc>
          <a:spcPct val="87000"/>
        </a:lnSpc>
        <a:spcBef>
          <a:spcPct val="0"/>
        </a:spcBef>
        <a:spcAft>
          <a:spcPts val="850"/>
        </a:spcAft>
        <a:buClr>
          <a:srgbClr val="000000"/>
        </a:buClr>
        <a:buSzPct val="100000"/>
        <a:buFont typeface="Times New Roman" pitchFamily="16" charset="0"/>
        <a:defRPr sz="2000">
          <a:solidFill>
            <a:srgbClr val="000000"/>
          </a:solidFill>
          <a:latin typeface="+mn-lt"/>
          <a:ea typeface="+mn-ea"/>
        </a:defRPr>
      </a:lvl3pPr>
      <a:lvl4pPr marL="1599868" indent="-228552" algn="l" defTabSz="449170" rtl="0" fontAlgn="base" hangingPunct="0">
        <a:lnSpc>
          <a:spcPct val="87000"/>
        </a:lnSpc>
        <a:spcBef>
          <a:spcPct val="0"/>
        </a:spcBef>
        <a:spcAft>
          <a:spcPts val="575"/>
        </a:spcAft>
        <a:buClr>
          <a:srgbClr val="000000"/>
        </a:buClr>
        <a:buSzPct val="100000"/>
        <a:buFont typeface="Times New Roman" pitchFamily="16" charset="0"/>
        <a:defRPr sz="2000">
          <a:solidFill>
            <a:srgbClr val="000000"/>
          </a:solidFill>
          <a:latin typeface="+mn-lt"/>
          <a:ea typeface="+mn-ea"/>
        </a:defRPr>
      </a:lvl4pPr>
      <a:lvl5pPr marL="2056973" indent="-228552" algn="l" defTabSz="449170" rtl="0" fontAlgn="base" hangingPunct="0">
        <a:lnSpc>
          <a:spcPct val="87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5pPr>
      <a:lvl6pPr marL="2514080" indent="-228552" algn="l" defTabSz="449170" rtl="0" fontAlgn="base" hangingPunct="0">
        <a:lnSpc>
          <a:spcPct val="87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6pPr>
      <a:lvl7pPr marL="2971184" indent="-228552" algn="l" defTabSz="449170" rtl="0" fontAlgn="base" hangingPunct="0">
        <a:lnSpc>
          <a:spcPct val="87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7pPr>
      <a:lvl8pPr marL="3428290" indent="-228552" algn="l" defTabSz="449170" rtl="0" fontAlgn="base" hangingPunct="0">
        <a:lnSpc>
          <a:spcPct val="87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8pPr>
      <a:lvl9pPr marL="3885394" indent="-228552" algn="l" defTabSz="449170" rtl="0" fontAlgn="base" hangingPunct="0">
        <a:lnSpc>
          <a:spcPct val="87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9pPr>
    </p:bodyStyle>
    <p:otherStyle>
      <a:defPPr>
        <a:defRPr lang="it-IT"/>
      </a:defPPr>
      <a:lvl1pPr marL="0" algn="l" defTabSz="914210" rtl="0" eaLnBrk="1" latinLnBrk="0" hangingPunct="1">
        <a:defRPr sz="1800" kern="1200">
          <a:solidFill>
            <a:schemeClr val="tx1"/>
          </a:solidFill>
          <a:latin typeface="+mn-lt"/>
          <a:ea typeface="+mn-ea"/>
          <a:cs typeface="+mn-cs"/>
        </a:defRPr>
      </a:lvl1pPr>
      <a:lvl2pPr marL="457105" algn="l" defTabSz="914210" rtl="0" eaLnBrk="1" latinLnBrk="0" hangingPunct="1">
        <a:defRPr sz="1800" kern="1200">
          <a:solidFill>
            <a:schemeClr val="tx1"/>
          </a:solidFill>
          <a:latin typeface="+mn-lt"/>
          <a:ea typeface="+mn-ea"/>
          <a:cs typeface="+mn-cs"/>
        </a:defRPr>
      </a:lvl2pPr>
      <a:lvl3pPr marL="914210" algn="l" defTabSz="914210" rtl="0" eaLnBrk="1" latinLnBrk="0" hangingPunct="1">
        <a:defRPr sz="1800" kern="1200">
          <a:solidFill>
            <a:schemeClr val="tx1"/>
          </a:solidFill>
          <a:latin typeface="+mn-lt"/>
          <a:ea typeface="+mn-ea"/>
          <a:cs typeface="+mn-cs"/>
        </a:defRPr>
      </a:lvl3pPr>
      <a:lvl4pPr marL="1371315" algn="l" defTabSz="914210" rtl="0" eaLnBrk="1" latinLnBrk="0" hangingPunct="1">
        <a:defRPr sz="1800" kern="1200">
          <a:solidFill>
            <a:schemeClr val="tx1"/>
          </a:solidFill>
          <a:latin typeface="+mn-lt"/>
          <a:ea typeface="+mn-ea"/>
          <a:cs typeface="+mn-cs"/>
        </a:defRPr>
      </a:lvl4pPr>
      <a:lvl5pPr marL="1828420" algn="l" defTabSz="914210" rtl="0" eaLnBrk="1" latinLnBrk="0" hangingPunct="1">
        <a:defRPr sz="1800" kern="1200">
          <a:solidFill>
            <a:schemeClr val="tx1"/>
          </a:solidFill>
          <a:latin typeface="+mn-lt"/>
          <a:ea typeface="+mn-ea"/>
          <a:cs typeface="+mn-cs"/>
        </a:defRPr>
      </a:lvl5pPr>
      <a:lvl6pPr marL="2285526" algn="l" defTabSz="914210" rtl="0" eaLnBrk="1" latinLnBrk="0" hangingPunct="1">
        <a:defRPr sz="1800" kern="1200">
          <a:solidFill>
            <a:schemeClr val="tx1"/>
          </a:solidFill>
          <a:latin typeface="+mn-lt"/>
          <a:ea typeface="+mn-ea"/>
          <a:cs typeface="+mn-cs"/>
        </a:defRPr>
      </a:lvl6pPr>
      <a:lvl7pPr marL="2742632" algn="l" defTabSz="914210" rtl="0" eaLnBrk="1" latinLnBrk="0" hangingPunct="1">
        <a:defRPr sz="1800" kern="1200">
          <a:solidFill>
            <a:schemeClr val="tx1"/>
          </a:solidFill>
          <a:latin typeface="+mn-lt"/>
          <a:ea typeface="+mn-ea"/>
          <a:cs typeface="+mn-cs"/>
        </a:defRPr>
      </a:lvl7pPr>
      <a:lvl8pPr marL="3199737" algn="l" defTabSz="914210" rtl="0" eaLnBrk="1" latinLnBrk="0" hangingPunct="1">
        <a:defRPr sz="1800" kern="1200">
          <a:solidFill>
            <a:schemeClr val="tx1"/>
          </a:solidFill>
          <a:latin typeface="+mn-lt"/>
          <a:ea typeface="+mn-ea"/>
          <a:cs typeface="+mn-cs"/>
        </a:defRPr>
      </a:lvl8pPr>
      <a:lvl9pPr marL="3656842" algn="l" defTabSz="91421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bwMode="auto">
          <a:xfrm>
            <a:off x="755652" y="2347916"/>
            <a:ext cx="8558213" cy="1609725"/>
          </a:xfrm>
          <a:prstGeom prst="rect">
            <a:avLst/>
          </a:prstGeom>
          <a:noFill/>
          <a:ln w="9525">
            <a:noFill/>
            <a:round/>
            <a:headEnd/>
            <a:tailEnd/>
          </a:ln>
          <a:effectLst/>
        </p:spPr>
        <p:txBody>
          <a:bodyPr vert="horz" wrap="square" lIns="91420" tIns="91420" rIns="91420" bIns="45711" numCol="1" anchor="t" anchorCtr="0" compatLnSpc="1">
            <a:prstTxWarp prst="textNoShape">
              <a:avLst/>
            </a:prstTxWarp>
          </a:bodyPr>
          <a:lstStyle/>
          <a:p>
            <a:pPr lvl="0"/>
            <a:r>
              <a:rPr lang="en-GB" smtClean="0"/>
              <a:t>Cliccate per modificare il formato del testo del titolo</a:t>
            </a:r>
          </a:p>
        </p:txBody>
      </p:sp>
      <p:sp>
        <p:nvSpPr>
          <p:cNvPr id="3074" name="Rectangle 2"/>
          <p:cNvSpPr>
            <a:spLocks noGrp="1" noChangeArrowheads="1"/>
          </p:cNvSpPr>
          <p:nvPr>
            <p:ph type="body" idx="1"/>
          </p:nvPr>
        </p:nvSpPr>
        <p:spPr bwMode="auto">
          <a:xfrm>
            <a:off x="503238" y="1768476"/>
            <a:ext cx="9061450" cy="497840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r>
              <a:rPr lang="en-GB" smtClean="0"/>
              <a:t>Cliccate per modificare il formato del testo della struttura</a:t>
            </a:r>
          </a:p>
          <a:p>
            <a:pPr lvl="1"/>
            <a:r>
              <a:rPr lang="en-GB" smtClean="0"/>
              <a:t>Secondo livello struttura</a:t>
            </a:r>
          </a:p>
          <a:p>
            <a:pPr lvl="2"/>
            <a:r>
              <a:rPr lang="en-GB" smtClean="0"/>
              <a:t>Terzo livello struttura</a:t>
            </a:r>
          </a:p>
          <a:p>
            <a:pPr lvl="3"/>
            <a:r>
              <a:rPr lang="en-GB" smtClean="0"/>
              <a:t>Quarto livello struttura</a:t>
            </a:r>
          </a:p>
          <a:p>
            <a:pPr lvl="4"/>
            <a:r>
              <a:rPr lang="en-GB" smtClean="0"/>
              <a:t>Quinto livello struttura</a:t>
            </a:r>
          </a:p>
          <a:p>
            <a:pPr lvl="4"/>
            <a:r>
              <a:rPr lang="en-GB" smtClean="0"/>
              <a:t>Sesto livello struttura</a:t>
            </a:r>
          </a:p>
          <a:p>
            <a:pPr lvl="4"/>
            <a:r>
              <a:rPr lang="en-GB" smtClean="0"/>
              <a:t>Settimo livello struttura</a:t>
            </a:r>
          </a:p>
          <a:p>
            <a:pPr lvl="4"/>
            <a:r>
              <a:rPr lang="en-GB" smtClean="0"/>
              <a:t>Ottavo livello struttura</a:t>
            </a:r>
          </a:p>
          <a:p>
            <a:pPr lvl="4"/>
            <a:r>
              <a:rPr lang="en-GB" smtClean="0"/>
              <a:t>Nono livello struttura</a:t>
            </a:r>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852" r:id="rId12"/>
  </p:sldLayoutIdLst>
  <p:txStyles>
    <p:titleStyle>
      <a:lvl1pPr algn="l" defTabSz="449170" rtl="0" fontAlgn="base" hangingPunct="0">
        <a:lnSpc>
          <a:spcPct val="87000"/>
        </a:lnSpc>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marL="742796" indent="-285692" algn="l" defTabSz="449170" rtl="0" fontAlgn="base" hangingPunct="0">
        <a:lnSpc>
          <a:spcPct val="87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2pPr>
      <a:lvl3pPr marL="1142762" indent="-228552" algn="l" defTabSz="449170" rtl="0" fontAlgn="base" hangingPunct="0">
        <a:lnSpc>
          <a:spcPct val="87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3pPr>
      <a:lvl4pPr marL="1599868" indent="-228552" algn="l" defTabSz="449170" rtl="0" fontAlgn="base" hangingPunct="0">
        <a:lnSpc>
          <a:spcPct val="87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4pPr>
      <a:lvl5pPr marL="2056973" indent="-228552" algn="l" defTabSz="449170" rtl="0" fontAlgn="base" hangingPunct="0">
        <a:lnSpc>
          <a:spcPct val="87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5pPr>
      <a:lvl6pPr marL="2514080" indent="-228552" algn="l" defTabSz="449170" rtl="0" fontAlgn="base" hangingPunct="0">
        <a:lnSpc>
          <a:spcPct val="87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6pPr>
      <a:lvl7pPr marL="2971184" indent="-228552" algn="l" defTabSz="449170" rtl="0" fontAlgn="base" hangingPunct="0">
        <a:lnSpc>
          <a:spcPct val="87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7pPr>
      <a:lvl8pPr marL="3428290" indent="-228552" algn="l" defTabSz="449170" rtl="0" fontAlgn="base" hangingPunct="0">
        <a:lnSpc>
          <a:spcPct val="87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8pPr>
      <a:lvl9pPr marL="3885394" indent="-228552" algn="l" defTabSz="449170" rtl="0" fontAlgn="base" hangingPunct="0">
        <a:lnSpc>
          <a:spcPct val="87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9pPr>
    </p:titleStyle>
    <p:bodyStyle>
      <a:lvl1pPr marL="342830" indent="-342830" algn="l" defTabSz="449170" rtl="0" fontAlgn="base" hangingPunct="0">
        <a:lnSpc>
          <a:spcPct val="104000"/>
        </a:lnSpc>
        <a:spcBef>
          <a:spcPct val="0"/>
        </a:spcBef>
        <a:spcAft>
          <a:spcPts val="1425"/>
        </a:spcAft>
        <a:buClr>
          <a:srgbClr val="000000"/>
        </a:buClr>
        <a:buSzPct val="100000"/>
        <a:buFont typeface="Times New Roman" pitchFamily="16" charset="0"/>
        <a:defRPr sz="3200">
          <a:solidFill>
            <a:srgbClr val="000000"/>
          </a:solidFill>
          <a:latin typeface="+mn-lt"/>
          <a:ea typeface="+mn-ea"/>
          <a:cs typeface="+mn-cs"/>
        </a:defRPr>
      </a:lvl1pPr>
      <a:lvl2pPr marL="742796" indent="-285692" algn="l" defTabSz="449170" rtl="0" fontAlgn="base" hangingPunct="0">
        <a:lnSpc>
          <a:spcPct val="104000"/>
        </a:lnSpc>
        <a:spcBef>
          <a:spcPct val="0"/>
        </a:spcBef>
        <a:spcAft>
          <a:spcPts val="1138"/>
        </a:spcAft>
        <a:buClr>
          <a:srgbClr val="000000"/>
        </a:buClr>
        <a:buSzPct val="100000"/>
        <a:buFont typeface="Times New Roman" pitchFamily="16" charset="0"/>
        <a:defRPr sz="2000">
          <a:solidFill>
            <a:srgbClr val="000000"/>
          </a:solidFill>
          <a:latin typeface="+mn-lt"/>
          <a:ea typeface="+mn-ea"/>
        </a:defRPr>
      </a:lvl2pPr>
      <a:lvl3pPr marL="1142762" indent="-228552" algn="l" defTabSz="449170" rtl="0" fontAlgn="base" hangingPunct="0">
        <a:lnSpc>
          <a:spcPct val="104000"/>
        </a:lnSpc>
        <a:spcBef>
          <a:spcPct val="0"/>
        </a:spcBef>
        <a:spcAft>
          <a:spcPts val="850"/>
        </a:spcAft>
        <a:buClr>
          <a:srgbClr val="000000"/>
        </a:buClr>
        <a:buSzPct val="100000"/>
        <a:buFont typeface="Times New Roman" pitchFamily="16" charset="0"/>
        <a:defRPr sz="2000">
          <a:solidFill>
            <a:srgbClr val="000000"/>
          </a:solidFill>
          <a:latin typeface="+mn-lt"/>
          <a:ea typeface="+mn-ea"/>
        </a:defRPr>
      </a:lvl3pPr>
      <a:lvl4pPr marL="1599868" indent="-228552" algn="l" defTabSz="449170" rtl="0" fontAlgn="base" hangingPunct="0">
        <a:lnSpc>
          <a:spcPct val="104000"/>
        </a:lnSpc>
        <a:spcBef>
          <a:spcPct val="0"/>
        </a:spcBef>
        <a:spcAft>
          <a:spcPts val="575"/>
        </a:spcAft>
        <a:buClr>
          <a:srgbClr val="000000"/>
        </a:buClr>
        <a:buSzPct val="100000"/>
        <a:buFont typeface="Times New Roman" pitchFamily="16" charset="0"/>
        <a:defRPr sz="2000">
          <a:solidFill>
            <a:srgbClr val="000000"/>
          </a:solidFill>
          <a:latin typeface="+mn-lt"/>
          <a:ea typeface="+mn-ea"/>
        </a:defRPr>
      </a:lvl4pPr>
      <a:lvl5pPr marL="2056973" indent="-228552" algn="l" defTabSz="449170" rtl="0" fontAlgn="base" hangingPunct="0">
        <a:lnSpc>
          <a:spcPct val="104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5pPr>
      <a:lvl6pPr marL="2514080" indent="-228552" algn="l" defTabSz="449170" rtl="0" fontAlgn="base" hangingPunct="0">
        <a:lnSpc>
          <a:spcPct val="104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6pPr>
      <a:lvl7pPr marL="2971184" indent="-228552" algn="l" defTabSz="449170" rtl="0" fontAlgn="base" hangingPunct="0">
        <a:lnSpc>
          <a:spcPct val="104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7pPr>
      <a:lvl8pPr marL="3428290" indent="-228552" algn="l" defTabSz="449170" rtl="0" fontAlgn="base" hangingPunct="0">
        <a:lnSpc>
          <a:spcPct val="104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8pPr>
      <a:lvl9pPr marL="3885394" indent="-228552" algn="l" defTabSz="449170" rtl="0" fontAlgn="base" hangingPunct="0">
        <a:lnSpc>
          <a:spcPct val="104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9pPr>
    </p:bodyStyle>
    <p:otherStyle>
      <a:defPPr>
        <a:defRPr lang="it-IT"/>
      </a:defPPr>
      <a:lvl1pPr marL="0" algn="l" defTabSz="914210" rtl="0" eaLnBrk="1" latinLnBrk="0" hangingPunct="1">
        <a:defRPr sz="1800" kern="1200">
          <a:solidFill>
            <a:schemeClr val="tx1"/>
          </a:solidFill>
          <a:latin typeface="+mn-lt"/>
          <a:ea typeface="+mn-ea"/>
          <a:cs typeface="+mn-cs"/>
        </a:defRPr>
      </a:lvl1pPr>
      <a:lvl2pPr marL="457105" algn="l" defTabSz="914210" rtl="0" eaLnBrk="1" latinLnBrk="0" hangingPunct="1">
        <a:defRPr sz="1800" kern="1200">
          <a:solidFill>
            <a:schemeClr val="tx1"/>
          </a:solidFill>
          <a:latin typeface="+mn-lt"/>
          <a:ea typeface="+mn-ea"/>
          <a:cs typeface="+mn-cs"/>
        </a:defRPr>
      </a:lvl2pPr>
      <a:lvl3pPr marL="914210" algn="l" defTabSz="914210" rtl="0" eaLnBrk="1" latinLnBrk="0" hangingPunct="1">
        <a:defRPr sz="1800" kern="1200">
          <a:solidFill>
            <a:schemeClr val="tx1"/>
          </a:solidFill>
          <a:latin typeface="+mn-lt"/>
          <a:ea typeface="+mn-ea"/>
          <a:cs typeface="+mn-cs"/>
        </a:defRPr>
      </a:lvl3pPr>
      <a:lvl4pPr marL="1371315" algn="l" defTabSz="914210" rtl="0" eaLnBrk="1" latinLnBrk="0" hangingPunct="1">
        <a:defRPr sz="1800" kern="1200">
          <a:solidFill>
            <a:schemeClr val="tx1"/>
          </a:solidFill>
          <a:latin typeface="+mn-lt"/>
          <a:ea typeface="+mn-ea"/>
          <a:cs typeface="+mn-cs"/>
        </a:defRPr>
      </a:lvl4pPr>
      <a:lvl5pPr marL="1828420" algn="l" defTabSz="914210" rtl="0" eaLnBrk="1" latinLnBrk="0" hangingPunct="1">
        <a:defRPr sz="1800" kern="1200">
          <a:solidFill>
            <a:schemeClr val="tx1"/>
          </a:solidFill>
          <a:latin typeface="+mn-lt"/>
          <a:ea typeface="+mn-ea"/>
          <a:cs typeface="+mn-cs"/>
        </a:defRPr>
      </a:lvl5pPr>
      <a:lvl6pPr marL="2285526" algn="l" defTabSz="914210" rtl="0" eaLnBrk="1" latinLnBrk="0" hangingPunct="1">
        <a:defRPr sz="1800" kern="1200">
          <a:solidFill>
            <a:schemeClr val="tx1"/>
          </a:solidFill>
          <a:latin typeface="+mn-lt"/>
          <a:ea typeface="+mn-ea"/>
          <a:cs typeface="+mn-cs"/>
        </a:defRPr>
      </a:lvl6pPr>
      <a:lvl7pPr marL="2742632" algn="l" defTabSz="914210" rtl="0" eaLnBrk="1" latinLnBrk="0" hangingPunct="1">
        <a:defRPr sz="1800" kern="1200">
          <a:solidFill>
            <a:schemeClr val="tx1"/>
          </a:solidFill>
          <a:latin typeface="+mn-lt"/>
          <a:ea typeface="+mn-ea"/>
          <a:cs typeface="+mn-cs"/>
        </a:defRPr>
      </a:lvl7pPr>
      <a:lvl8pPr marL="3199737" algn="l" defTabSz="914210" rtl="0" eaLnBrk="1" latinLnBrk="0" hangingPunct="1">
        <a:defRPr sz="1800" kern="1200">
          <a:solidFill>
            <a:schemeClr val="tx1"/>
          </a:solidFill>
          <a:latin typeface="+mn-lt"/>
          <a:ea typeface="+mn-ea"/>
          <a:cs typeface="+mn-cs"/>
        </a:defRPr>
      </a:lvl8pPr>
      <a:lvl9pPr marL="3656842" algn="l" defTabSz="91421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Rectangle 1"/>
          <p:cNvSpPr>
            <a:spLocks noChangeArrowheads="1"/>
          </p:cNvSpPr>
          <p:nvPr/>
        </p:nvSpPr>
        <p:spPr bwMode="auto">
          <a:xfrm>
            <a:off x="3443290" y="7007225"/>
            <a:ext cx="3190875" cy="401638"/>
          </a:xfrm>
          <a:prstGeom prst="rect">
            <a:avLst/>
          </a:prstGeom>
          <a:noFill/>
          <a:ln w="9525">
            <a:noFill/>
            <a:round/>
            <a:headEnd/>
            <a:tailEnd/>
          </a:ln>
          <a:effectLst/>
        </p:spPr>
        <p:txBody>
          <a:bodyPr wrap="none" lIns="91420" tIns="45711" rIns="91420" bIns="45711" anchor="ctr"/>
          <a:lstStyle/>
          <a:p>
            <a:endParaRPr lang="it-IT"/>
          </a:p>
        </p:txBody>
      </p:sp>
      <p:sp>
        <p:nvSpPr>
          <p:cNvPr id="4098" name="Rectangle 2"/>
          <p:cNvSpPr>
            <a:spLocks noGrp="1" noChangeArrowheads="1"/>
          </p:cNvSpPr>
          <p:nvPr>
            <p:ph type="dt"/>
          </p:nvPr>
        </p:nvSpPr>
        <p:spPr bwMode="auto">
          <a:xfrm>
            <a:off x="503238" y="7007227"/>
            <a:ext cx="2338388" cy="390525"/>
          </a:xfrm>
          <a:prstGeom prst="rect">
            <a:avLst/>
          </a:prstGeom>
          <a:noFill/>
          <a:ln w="9525">
            <a:noFill/>
            <a:round/>
            <a:headEnd/>
            <a:tailEnd/>
          </a:ln>
          <a:effectLst/>
        </p:spPr>
        <p:txBody>
          <a:bodyPr vert="horz" wrap="square" lIns="91420" tIns="91420" rIns="91420" bIns="45711" numCol="1" anchor="t" anchorCtr="0" compatLnSpc="1">
            <a:prstTxWarp prst="textNoShape">
              <a:avLst/>
            </a:prstTxWarp>
          </a:bodyPr>
          <a:lstStyle>
            <a:lvl1pPr hangingPunct="1">
              <a:buClrTx/>
              <a:buFontTx/>
              <a:buNone/>
              <a:tabLst>
                <a:tab pos="723750" algn="l"/>
                <a:tab pos="1447498" algn="l"/>
                <a:tab pos="2171250" algn="l"/>
              </a:tabLst>
              <a:defRPr>
                <a:solidFill>
                  <a:srgbClr val="000000"/>
                </a:solidFill>
                <a:latin typeface="+mn-lt"/>
              </a:defRPr>
            </a:lvl1pPr>
          </a:lstStyle>
          <a:p>
            <a:r>
              <a:rPr lang="it-IT"/>
              <a:t>19.10.10</a:t>
            </a:r>
          </a:p>
        </p:txBody>
      </p:sp>
      <p:sp>
        <p:nvSpPr>
          <p:cNvPr id="4099" name="Rectangle 3"/>
          <p:cNvSpPr>
            <a:spLocks noGrp="1" noChangeArrowheads="1"/>
          </p:cNvSpPr>
          <p:nvPr>
            <p:ph type="sldNum"/>
          </p:nvPr>
        </p:nvSpPr>
        <p:spPr bwMode="auto">
          <a:xfrm>
            <a:off x="7223125" y="7007225"/>
            <a:ext cx="2338388" cy="395288"/>
          </a:xfrm>
          <a:prstGeom prst="rect">
            <a:avLst/>
          </a:prstGeom>
          <a:noFill/>
          <a:ln w="9525">
            <a:noFill/>
            <a:round/>
            <a:headEnd/>
            <a:tailEnd/>
          </a:ln>
          <a:effectLst/>
        </p:spPr>
        <p:txBody>
          <a:bodyPr vert="horz" wrap="square" lIns="91420" tIns="91420" rIns="91420" bIns="45711" numCol="1" anchor="t" anchorCtr="0" compatLnSpc="1">
            <a:prstTxWarp prst="textNoShape">
              <a:avLst/>
            </a:prstTxWarp>
          </a:bodyPr>
          <a:lstStyle>
            <a:lvl1pPr hangingPunct="1">
              <a:buClrTx/>
              <a:buFontTx/>
              <a:buNone/>
              <a:tabLst>
                <a:tab pos="723750" algn="l"/>
                <a:tab pos="1447498" algn="l"/>
                <a:tab pos="2171250" algn="l"/>
              </a:tabLst>
              <a:defRPr>
                <a:solidFill>
                  <a:srgbClr val="000000"/>
                </a:solidFill>
                <a:latin typeface="+mn-lt"/>
              </a:defRPr>
            </a:lvl1pPr>
          </a:lstStyle>
          <a:p>
            <a:fld id="{A41AA9F0-EA19-4CCC-9E24-E828425FA336}" type="slidenum">
              <a:rPr lang="it-IT"/>
              <a:pPr/>
              <a:t>‹#›</a:t>
            </a:fld>
            <a:endParaRPr lang="it-IT"/>
          </a:p>
        </p:txBody>
      </p:sp>
      <p:sp>
        <p:nvSpPr>
          <p:cNvPr id="4100" name="Rectangle 4"/>
          <p:cNvSpPr>
            <a:spLocks noGrp="1" noChangeArrowheads="1"/>
          </p:cNvSpPr>
          <p:nvPr>
            <p:ph type="title"/>
          </p:nvPr>
        </p:nvSpPr>
        <p:spPr bwMode="auto">
          <a:xfrm>
            <a:off x="503238" y="301627"/>
            <a:ext cx="9061450" cy="1250950"/>
          </a:xfrm>
          <a:prstGeom prst="rect">
            <a:avLst/>
          </a:prstGeom>
          <a:noFill/>
          <a:ln w="9525">
            <a:noFill/>
            <a:round/>
            <a:headEnd/>
            <a:tailEnd/>
          </a:ln>
          <a:effectLst/>
        </p:spPr>
        <p:txBody>
          <a:bodyPr vert="horz" wrap="square" lIns="0" tIns="0" rIns="0" bIns="0" numCol="1" anchor="ctr" anchorCtr="0" compatLnSpc="1">
            <a:prstTxWarp prst="textNoShape">
              <a:avLst/>
            </a:prstTxWarp>
          </a:bodyPr>
          <a:lstStyle/>
          <a:p>
            <a:pPr lvl="0"/>
            <a:r>
              <a:rPr lang="en-GB" smtClean="0"/>
              <a:t>Cliccate per modificare il formato del testo del titolo</a:t>
            </a:r>
          </a:p>
        </p:txBody>
      </p:sp>
      <p:sp>
        <p:nvSpPr>
          <p:cNvPr id="4101" name="Rectangle 5"/>
          <p:cNvSpPr>
            <a:spLocks noGrp="1" noChangeArrowheads="1"/>
          </p:cNvSpPr>
          <p:nvPr>
            <p:ph type="body" idx="1"/>
          </p:nvPr>
        </p:nvSpPr>
        <p:spPr bwMode="auto">
          <a:xfrm>
            <a:off x="503238" y="1768476"/>
            <a:ext cx="9061450" cy="497840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r>
              <a:rPr lang="en-GB" smtClean="0"/>
              <a:t>Cliccate per modificare il formato del testo della struttura</a:t>
            </a:r>
          </a:p>
          <a:p>
            <a:pPr lvl="1"/>
            <a:r>
              <a:rPr lang="en-GB" smtClean="0"/>
              <a:t>Secondo livello struttura</a:t>
            </a:r>
          </a:p>
          <a:p>
            <a:pPr lvl="2"/>
            <a:r>
              <a:rPr lang="en-GB" smtClean="0"/>
              <a:t>Terzo livello struttura</a:t>
            </a:r>
          </a:p>
          <a:p>
            <a:pPr lvl="3"/>
            <a:r>
              <a:rPr lang="en-GB" smtClean="0"/>
              <a:t>Quarto livello struttura</a:t>
            </a:r>
          </a:p>
          <a:p>
            <a:pPr lvl="4"/>
            <a:r>
              <a:rPr lang="en-GB" smtClean="0"/>
              <a:t>Quinto livello struttura</a:t>
            </a:r>
          </a:p>
          <a:p>
            <a:pPr lvl="4"/>
            <a:r>
              <a:rPr lang="en-GB" smtClean="0"/>
              <a:t>Sesto livello struttura</a:t>
            </a:r>
          </a:p>
          <a:p>
            <a:pPr lvl="4"/>
            <a:r>
              <a:rPr lang="en-GB" smtClean="0"/>
              <a:t>Settimo livello struttura</a:t>
            </a:r>
          </a:p>
          <a:p>
            <a:pPr lvl="4"/>
            <a:r>
              <a:rPr lang="en-GB" smtClean="0"/>
              <a:t>Ottavo livello struttura</a:t>
            </a:r>
          </a:p>
          <a:p>
            <a:pPr lvl="4"/>
            <a:r>
              <a:rPr lang="en-GB" smtClean="0"/>
              <a:t>Nono livello struttura</a:t>
            </a:r>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sldNum="0" hdr="0" ftr="0"/>
  <p:txStyles>
    <p:titleStyle>
      <a:lvl1pPr algn="l" defTabSz="449170" rtl="0" fontAlgn="base" hangingPunct="0">
        <a:lnSpc>
          <a:spcPct val="87000"/>
        </a:lnSpc>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marL="742796" indent="-285692" algn="l" defTabSz="449170" rtl="0" fontAlgn="base" hangingPunct="0">
        <a:lnSpc>
          <a:spcPct val="87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2pPr>
      <a:lvl3pPr marL="1142762" indent="-228552" algn="l" defTabSz="449170" rtl="0" fontAlgn="base" hangingPunct="0">
        <a:lnSpc>
          <a:spcPct val="87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3pPr>
      <a:lvl4pPr marL="1599868" indent="-228552" algn="l" defTabSz="449170" rtl="0" fontAlgn="base" hangingPunct="0">
        <a:lnSpc>
          <a:spcPct val="87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4pPr>
      <a:lvl5pPr marL="2056973" indent="-228552" algn="l" defTabSz="449170" rtl="0" fontAlgn="base" hangingPunct="0">
        <a:lnSpc>
          <a:spcPct val="87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5pPr>
      <a:lvl6pPr marL="2514080" indent="-228552" algn="l" defTabSz="449170" rtl="0" fontAlgn="base" hangingPunct="0">
        <a:lnSpc>
          <a:spcPct val="87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6pPr>
      <a:lvl7pPr marL="2971184" indent="-228552" algn="l" defTabSz="449170" rtl="0" fontAlgn="base" hangingPunct="0">
        <a:lnSpc>
          <a:spcPct val="87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7pPr>
      <a:lvl8pPr marL="3428290" indent="-228552" algn="l" defTabSz="449170" rtl="0" fontAlgn="base" hangingPunct="0">
        <a:lnSpc>
          <a:spcPct val="87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8pPr>
      <a:lvl9pPr marL="3885394" indent="-228552" algn="l" defTabSz="449170" rtl="0" fontAlgn="base" hangingPunct="0">
        <a:lnSpc>
          <a:spcPct val="87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9pPr>
    </p:titleStyle>
    <p:bodyStyle>
      <a:lvl1pPr marL="342830" indent="-342830" algn="l" defTabSz="449170" rtl="0" fontAlgn="base" hangingPunct="0">
        <a:lnSpc>
          <a:spcPct val="104000"/>
        </a:lnSpc>
        <a:spcBef>
          <a:spcPct val="0"/>
        </a:spcBef>
        <a:spcAft>
          <a:spcPts val="1425"/>
        </a:spcAft>
        <a:buClr>
          <a:srgbClr val="000000"/>
        </a:buClr>
        <a:buSzPct val="100000"/>
        <a:buFont typeface="Times New Roman" pitchFamily="16" charset="0"/>
        <a:defRPr sz="3200">
          <a:solidFill>
            <a:srgbClr val="000000"/>
          </a:solidFill>
          <a:latin typeface="+mn-lt"/>
          <a:ea typeface="+mn-ea"/>
          <a:cs typeface="+mn-cs"/>
        </a:defRPr>
      </a:lvl1pPr>
      <a:lvl2pPr marL="742796" indent="-285692" algn="l" defTabSz="449170" rtl="0" fontAlgn="base" hangingPunct="0">
        <a:lnSpc>
          <a:spcPct val="104000"/>
        </a:lnSpc>
        <a:spcBef>
          <a:spcPct val="0"/>
        </a:spcBef>
        <a:spcAft>
          <a:spcPts val="1138"/>
        </a:spcAft>
        <a:buClr>
          <a:srgbClr val="000000"/>
        </a:buClr>
        <a:buSzPct val="100000"/>
        <a:buFont typeface="Times New Roman" pitchFamily="16" charset="0"/>
        <a:defRPr sz="2000">
          <a:solidFill>
            <a:srgbClr val="000000"/>
          </a:solidFill>
          <a:latin typeface="+mn-lt"/>
          <a:ea typeface="+mn-ea"/>
        </a:defRPr>
      </a:lvl2pPr>
      <a:lvl3pPr marL="1142762" indent="-228552" algn="l" defTabSz="449170" rtl="0" fontAlgn="base" hangingPunct="0">
        <a:lnSpc>
          <a:spcPct val="104000"/>
        </a:lnSpc>
        <a:spcBef>
          <a:spcPct val="0"/>
        </a:spcBef>
        <a:spcAft>
          <a:spcPts val="850"/>
        </a:spcAft>
        <a:buClr>
          <a:srgbClr val="000000"/>
        </a:buClr>
        <a:buSzPct val="100000"/>
        <a:buFont typeface="Times New Roman" pitchFamily="16" charset="0"/>
        <a:defRPr sz="2000">
          <a:solidFill>
            <a:srgbClr val="000000"/>
          </a:solidFill>
          <a:latin typeface="+mn-lt"/>
          <a:ea typeface="+mn-ea"/>
        </a:defRPr>
      </a:lvl3pPr>
      <a:lvl4pPr marL="1599868" indent="-228552" algn="l" defTabSz="449170" rtl="0" fontAlgn="base" hangingPunct="0">
        <a:lnSpc>
          <a:spcPct val="104000"/>
        </a:lnSpc>
        <a:spcBef>
          <a:spcPct val="0"/>
        </a:spcBef>
        <a:spcAft>
          <a:spcPts val="575"/>
        </a:spcAft>
        <a:buClr>
          <a:srgbClr val="000000"/>
        </a:buClr>
        <a:buSzPct val="100000"/>
        <a:buFont typeface="Times New Roman" pitchFamily="16" charset="0"/>
        <a:defRPr sz="2000">
          <a:solidFill>
            <a:srgbClr val="000000"/>
          </a:solidFill>
          <a:latin typeface="+mn-lt"/>
          <a:ea typeface="+mn-ea"/>
        </a:defRPr>
      </a:lvl4pPr>
      <a:lvl5pPr marL="2056973" indent="-228552" algn="l" defTabSz="449170" rtl="0" fontAlgn="base" hangingPunct="0">
        <a:lnSpc>
          <a:spcPct val="104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5pPr>
      <a:lvl6pPr marL="2514080" indent="-228552" algn="l" defTabSz="449170" rtl="0" fontAlgn="base" hangingPunct="0">
        <a:lnSpc>
          <a:spcPct val="104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6pPr>
      <a:lvl7pPr marL="2971184" indent="-228552" algn="l" defTabSz="449170" rtl="0" fontAlgn="base" hangingPunct="0">
        <a:lnSpc>
          <a:spcPct val="104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7pPr>
      <a:lvl8pPr marL="3428290" indent="-228552" algn="l" defTabSz="449170" rtl="0" fontAlgn="base" hangingPunct="0">
        <a:lnSpc>
          <a:spcPct val="104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8pPr>
      <a:lvl9pPr marL="3885394" indent="-228552" algn="l" defTabSz="449170" rtl="0" fontAlgn="base" hangingPunct="0">
        <a:lnSpc>
          <a:spcPct val="104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9pPr>
    </p:bodyStyle>
    <p:otherStyle>
      <a:defPPr>
        <a:defRPr lang="it-IT"/>
      </a:defPPr>
      <a:lvl1pPr marL="0" algn="l" defTabSz="914210" rtl="0" eaLnBrk="1" latinLnBrk="0" hangingPunct="1">
        <a:defRPr sz="1800" kern="1200">
          <a:solidFill>
            <a:schemeClr val="tx1"/>
          </a:solidFill>
          <a:latin typeface="+mn-lt"/>
          <a:ea typeface="+mn-ea"/>
          <a:cs typeface="+mn-cs"/>
        </a:defRPr>
      </a:lvl1pPr>
      <a:lvl2pPr marL="457105" algn="l" defTabSz="914210" rtl="0" eaLnBrk="1" latinLnBrk="0" hangingPunct="1">
        <a:defRPr sz="1800" kern="1200">
          <a:solidFill>
            <a:schemeClr val="tx1"/>
          </a:solidFill>
          <a:latin typeface="+mn-lt"/>
          <a:ea typeface="+mn-ea"/>
          <a:cs typeface="+mn-cs"/>
        </a:defRPr>
      </a:lvl2pPr>
      <a:lvl3pPr marL="914210" algn="l" defTabSz="914210" rtl="0" eaLnBrk="1" latinLnBrk="0" hangingPunct="1">
        <a:defRPr sz="1800" kern="1200">
          <a:solidFill>
            <a:schemeClr val="tx1"/>
          </a:solidFill>
          <a:latin typeface="+mn-lt"/>
          <a:ea typeface="+mn-ea"/>
          <a:cs typeface="+mn-cs"/>
        </a:defRPr>
      </a:lvl3pPr>
      <a:lvl4pPr marL="1371315" algn="l" defTabSz="914210" rtl="0" eaLnBrk="1" latinLnBrk="0" hangingPunct="1">
        <a:defRPr sz="1800" kern="1200">
          <a:solidFill>
            <a:schemeClr val="tx1"/>
          </a:solidFill>
          <a:latin typeface="+mn-lt"/>
          <a:ea typeface="+mn-ea"/>
          <a:cs typeface="+mn-cs"/>
        </a:defRPr>
      </a:lvl4pPr>
      <a:lvl5pPr marL="1828420" algn="l" defTabSz="914210" rtl="0" eaLnBrk="1" latinLnBrk="0" hangingPunct="1">
        <a:defRPr sz="1800" kern="1200">
          <a:solidFill>
            <a:schemeClr val="tx1"/>
          </a:solidFill>
          <a:latin typeface="+mn-lt"/>
          <a:ea typeface="+mn-ea"/>
          <a:cs typeface="+mn-cs"/>
        </a:defRPr>
      </a:lvl5pPr>
      <a:lvl6pPr marL="2285526" algn="l" defTabSz="914210" rtl="0" eaLnBrk="1" latinLnBrk="0" hangingPunct="1">
        <a:defRPr sz="1800" kern="1200">
          <a:solidFill>
            <a:schemeClr val="tx1"/>
          </a:solidFill>
          <a:latin typeface="+mn-lt"/>
          <a:ea typeface="+mn-ea"/>
          <a:cs typeface="+mn-cs"/>
        </a:defRPr>
      </a:lvl6pPr>
      <a:lvl7pPr marL="2742632" algn="l" defTabSz="914210" rtl="0" eaLnBrk="1" latinLnBrk="0" hangingPunct="1">
        <a:defRPr sz="1800" kern="1200">
          <a:solidFill>
            <a:schemeClr val="tx1"/>
          </a:solidFill>
          <a:latin typeface="+mn-lt"/>
          <a:ea typeface="+mn-ea"/>
          <a:cs typeface="+mn-cs"/>
        </a:defRPr>
      </a:lvl7pPr>
      <a:lvl8pPr marL="3199737" algn="l" defTabSz="914210" rtl="0" eaLnBrk="1" latinLnBrk="0" hangingPunct="1">
        <a:defRPr sz="1800" kern="1200">
          <a:solidFill>
            <a:schemeClr val="tx1"/>
          </a:solidFill>
          <a:latin typeface="+mn-lt"/>
          <a:ea typeface="+mn-ea"/>
          <a:cs typeface="+mn-cs"/>
        </a:defRPr>
      </a:lvl8pPr>
      <a:lvl9pPr marL="3656842" algn="l" defTabSz="91421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bwMode="auto">
          <a:xfrm>
            <a:off x="755652" y="2347916"/>
            <a:ext cx="8558213" cy="1609725"/>
          </a:xfrm>
          <a:prstGeom prst="rect">
            <a:avLst/>
          </a:prstGeom>
          <a:noFill/>
          <a:ln w="9525">
            <a:noFill/>
            <a:round/>
            <a:headEnd/>
            <a:tailEnd/>
          </a:ln>
          <a:effectLst/>
        </p:spPr>
        <p:txBody>
          <a:bodyPr vert="horz" wrap="square" lIns="91420" tIns="91420" rIns="91420" bIns="45711" numCol="1" anchor="t" anchorCtr="0" compatLnSpc="1">
            <a:prstTxWarp prst="textNoShape">
              <a:avLst/>
            </a:prstTxWarp>
          </a:bodyPr>
          <a:lstStyle/>
          <a:p>
            <a:pPr lvl="0"/>
            <a:r>
              <a:rPr lang="en-GB" smtClean="0"/>
              <a:t>Cliccate per modificare il formato del testo del titolo</a:t>
            </a:r>
          </a:p>
        </p:txBody>
      </p:sp>
      <p:sp>
        <p:nvSpPr>
          <p:cNvPr id="5122" name="Text Box 2"/>
          <p:cNvSpPr txBox="1">
            <a:spLocks noChangeArrowheads="1"/>
          </p:cNvSpPr>
          <p:nvPr/>
        </p:nvSpPr>
        <p:spPr bwMode="auto">
          <a:xfrm>
            <a:off x="503240" y="6886575"/>
            <a:ext cx="2346325" cy="519113"/>
          </a:xfrm>
          <a:prstGeom prst="rect">
            <a:avLst/>
          </a:prstGeom>
          <a:noFill/>
          <a:ln w="9525">
            <a:noFill/>
            <a:round/>
            <a:headEnd/>
            <a:tailEnd/>
          </a:ln>
          <a:effectLst/>
        </p:spPr>
        <p:txBody>
          <a:bodyPr wrap="none" lIns="91420" tIns="45711" rIns="91420" bIns="45711" anchor="ctr"/>
          <a:lstStyle/>
          <a:p>
            <a:endParaRPr lang="it-IT"/>
          </a:p>
        </p:txBody>
      </p:sp>
      <p:sp>
        <p:nvSpPr>
          <p:cNvPr id="5123" name="Text Box 3"/>
          <p:cNvSpPr txBox="1">
            <a:spLocks noChangeArrowheads="1"/>
          </p:cNvSpPr>
          <p:nvPr/>
        </p:nvSpPr>
        <p:spPr bwMode="auto">
          <a:xfrm>
            <a:off x="3448050" y="6886575"/>
            <a:ext cx="3194050" cy="519113"/>
          </a:xfrm>
          <a:prstGeom prst="rect">
            <a:avLst/>
          </a:prstGeom>
          <a:noFill/>
          <a:ln w="9525">
            <a:noFill/>
            <a:round/>
            <a:headEnd/>
            <a:tailEnd/>
          </a:ln>
          <a:effectLst/>
        </p:spPr>
        <p:txBody>
          <a:bodyPr wrap="none" lIns="91420" tIns="45711" rIns="91420" bIns="45711" anchor="ctr"/>
          <a:lstStyle/>
          <a:p>
            <a:endParaRPr lang="it-IT"/>
          </a:p>
        </p:txBody>
      </p:sp>
      <p:sp>
        <p:nvSpPr>
          <p:cNvPr id="5124" name="Rectangle 4"/>
          <p:cNvSpPr>
            <a:spLocks noGrp="1" noChangeArrowheads="1"/>
          </p:cNvSpPr>
          <p:nvPr>
            <p:ph type="sldNum"/>
          </p:nvPr>
        </p:nvSpPr>
        <p:spPr bwMode="auto">
          <a:xfrm>
            <a:off x="7227887" y="6886575"/>
            <a:ext cx="2335213" cy="508000"/>
          </a:xfrm>
          <a:prstGeom prst="rect">
            <a:avLst/>
          </a:prstGeom>
          <a:noFill/>
          <a:ln w="9525">
            <a:noFill/>
            <a:round/>
            <a:headEnd/>
            <a:tailEnd/>
          </a:ln>
          <a:effectLst/>
        </p:spPr>
        <p:txBody>
          <a:bodyPr vert="horz" wrap="square" lIns="91420" tIns="91420" rIns="91420" bIns="45711" numCol="1" anchor="t" anchorCtr="0" compatLnSpc="1">
            <a:prstTxWarp prst="textNoShape">
              <a:avLst/>
            </a:prstTxWarp>
          </a:bodyPr>
          <a:lstStyle>
            <a:lvl1pPr hangingPunct="1">
              <a:buClrTx/>
              <a:buFontTx/>
              <a:buNone/>
              <a:tabLst>
                <a:tab pos="723750" algn="l"/>
                <a:tab pos="1447498" algn="l"/>
                <a:tab pos="2171250" algn="l"/>
              </a:tabLst>
              <a:defRPr>
                <a:solidFill>
                  <a:srgbClr val="000000"/>
                </a:solidFill>
              </a:defRPr>
            </a:lvl1pPr>
          </a:lstStyle>
          <a:p>
            <a:fld id="{59A17AE9-5C25-439D-B5B6-B574C635ADCC}" type="slidenum">
              <a:rPr lang="it-IT"/>
              <a:pPr/>
              <a:t>‹#›</a:t>
            </a:fld>
            <a:endParaRPr lang="it-IT"/>
          </a:p>
        </p:txBody>
      </p:sp>
      <p:sp>
        <p:nvSpPr>
          <p:cNvPr id="5125" name="Rectangle 5"/>
          <p:cNvSpPr>
            <a:spLocks noGrp="1" noChangeArrowheads="1"/>
          </p:cNvSpPr>
          <p:nvPr>
            <p:ph type="body" idx="1"/>
          </p:nvPr>
        </p:nvSpPr>
        <p:spPr bwMode="auto">
          <a:xfrm>
            <a:off x="503238" y="1768476"/>
            <a:ext cx="9061450" cy="4978400"/>
          </a:xfrm>
          <a:prstGeom prst="rect">
            <a:avLst/>
          </a:prstGeom>
          <a:noFill/>
          <a:ln w="9525">
            <a:noFill/>
            <a:round/>
            <a:headEnd/>
            <a:tailEnd/>
          </a:ln>
          <a:effectLst/>
        </p:spPr>
        <p:txBody>
          <a:bodyPr vert="horz" wrap="square" lIns="0" tIns="52549" rIns="0" bIns="0" numCol="1" anchor="t" anchorCtr="0" compatLnSpc="1">
            <a:prstTxWarp prst="textNoShape">
              <a:avLst/>
            </a:prstTxWarp>
          </a:bodyPr>
          <a:lstStyle/>
          <a:p>
            <a:pPr lvl="0"/>
            <a:r>
              <a:rPr lang="en-GB" smtClean="0"/>
              <a:t>Cliccate per modificare il formato del testo della struttura</a:t>
            </a:r>
          </a:p>
          <a:p>
            <a:pPr lvl="1"/>
            <a:r>
              <a:rPr lang="en-GB" smtClean="0"/>
              <a:t>Secondo livello struttura</a:t>
            </a:r>
          </a:p>
          <a:p>
            <a:pPr lvl="2"/>
            <a:r>
              <a:rPr lang="en-GB" smtClean="0"/>
              <a:t>Terzo livello struttura</a:t>
            </a:r>
          </a:p>
          <a:p>
            <a:pPr lvl="3"/>
            <a:r>
              <a:rPr lang="en-GB" smtClean="0"/>
              <a:t>Quarto livello struttura</a:t>
            </a:r>
          </a:p>
          <a:p>
            <a:pPr lvl="4"/>
            <a:r>
              <a:rPr lang="en-GB" smtClean="0"/>
              <a:t>Quinto livello struttura</a:t>
            </a:r>
          </a:p>
          <a:p>
            <a:pPr lvl="4"/>
            <a:r>
              <a:rPr lang="en-GB" smtClean="0"/>
              <a:t>Sesto livello struttura</a:t>
            </a:r>
          </a:p>
          <a:p>
            <a:pPr lvl="4"/>
            <a:r>
              <a:rPr lang="en-GB" smtClean="0"/>
              <a:t>Settimo livello struttura</a:t>
            </a:r>
          </a:p>
          <a:p>
            <a:pPr lvl="4"/>
            <a:r>
              <a:rPr lang="en-GB" smtClean="0"/>
              <a:t>Ottavo livello struttura</a:t>
            </a:r>
          </a:p>
          <a:p>
            <a:pPr lvl="4"/>
            <a:r>
              <a:rPr lang="en-GB" smtClean="0"/>
              <a:t>Nono livello struttura</a:t>
            </a:r>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853" r:id="rId12"/>
  </p:sldLayoutIdLst>
  <p:txStyles>
    <p:titleStyle>
      <a:lvl1pPr algn="l" defTabSz="449170" rtl="0" fontAlgn="base" hangingPunct="0">
        <a:lnSpc>
          <a:spcPct val="87000"/>
        </a:lnSpc>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marL="742796" indent="-285692" algn="l" defTabSz="449170" rtl="0" fontAlgn="base" hangingPunct="0">
        <a:lnSpc>
          <a:spcPct val="87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2pPr>
      <a:lvl3pPr marL="1142762" indent="-228552" algn="l" defTabSz="449170" rtl="0" fontAlgn="base" hangingPunct="0">
        <a:lnSpc>
          <a:spcPct val="87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3pPr>
      <a:lvl4pPr marL="1599868" indent="-228552" algn="l" defTabSz="449170" rtl="0" fontAlgn="base" hangingPunct="0">
        <a:lnSpc>
          <a:spcPct val="87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4pPr>
      <a:lvl5pPr marL="2056973" indent="-228552" algn="l" defTabSz="449170" rtl="0" fontAlgn="base" hangingPunct="0">
        <a:lnSpc>
          <a:spcPct val="87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5pPr>
      <a:lvl6pPr marL="2514080" indent="-228552" algn="l" defTabSz="449170" rtl="0" fontAlgn="base" hangingPunct="0">
        <a:lnSpc>
          <a:spcPct val="87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6pPr>
      <a:lvl7pPr marL="2971184" indent="-228552" algn="l" defTabSz="449170" rtl="0" fontAlgn="base" hangingPunct="0">
        <a:lnSpc>
          <a:spcPct val="87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7pPr>
      <a:lvl8pPr marL="3428290" indent="-228552" algn="l" defTabSz="449170" rtl="0" fontAlgn="base" hangingPunct="0">
        <a:lnSpc>
          <a:spcPct val="87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8pPr>
      <a:lvl9pPr marL="3885394" indent="-228552" algn="l" defTabSz="449170" rtl="0" fontAlgn="base" hangingPunct="0">
        <a:lnSpc>
          <a:spcPct val="87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9pPr>
    </p:titleStyle>
    <p:bodyStyle>
      <a:lvl1pPr marL="342830" indent="-342830" algn="l" defTabSz="449170" rtl="0" fontAlgn="base" hangingPunct="0">
        <a:lnSpc>
          <a:spcPct val="87000"/>
        </a:lnSpc>
        <a:spcBef>
          <a:spcPct val="0"/>
        </a:spcBef>
        <a:spcAft>
          <a:spcPts val="1425"/>
        </a:spcAft>
        <a:buClr>
          <a:srgbClr val="000000"/>
        </a:buClr>
        <a:buSzPct val="100000"/>
        <a:buFont typeface="Times New Roman" pitchFamily="16" charset="0"/>
        <a:defRPr sz="3200">
          <a:solidFill>
            <a:srgbClr val="000000"/>
          </a:solidFill>
          <a:latin typeface="+mn-lt"/>
          <a:ea typeface="+mn-ea"/>
          <a:cs typeface="+mn-cs"/>
        </a:defRPr>
      </a:lvl1pPr>
      <a:lvl2pPr marL="742796" indent="-285692" algn="l" defTabSz="449170" rtl="0" fontAlgn="base" hangingPunct="0">
        <a:lnSpc>
          <a:spcPct val="87000"/>
        </a:lnSpc>
        <a:spcBef>
          <a:spcPct val="0"/>
        </a:spcBef>
        <a:spcAft>
          <a:spcPts val="1138"/>
        </a:spcAft>
        <a:buClr>
          <a:srgbClr val="000000"/>
        </a:buClr>
        <a:buSzPct val="100000"/>
        <a:buFont typeface="Times New Roman" pitchFamily="16" charset="0"/>
        <a:defRPr sz="2400">
          <a:solidFill>
            <a:srgbClr val="000000"/>
          </a:solidFill>
          <a:latin typeface="+mn-lt"/>
          <a:ea typeface="+mn-ea"/>
        </a:defRPr>
      </a:lvl2pPr>
      <a:lvl3pPr marL="1142762" indent="-228552" algn="l" defTabSz="449170" rtl="0" fontAlgn="base" hangingPunct="0">
        <a:lnSpc>
          <a:spcPct val="87000"/>
        </a:lnSpc>
        <a:spcBef>
          <a:spcPct val="0"/>
        </a:spcBef>
        <a:spcAft>
          <a:spcPts val="850"/>
        </a:spcAft>
        <a:buClr>
          <a:srgbClr val="000000"/>
        </a:buClr>
        <a:buSzPct val="100000"/>
        <a:buFont typeface="Times New Roman" pitchFamily="16" charset="0"/>
        <a:defRPr sz="2000">
          <a:solidFill>
            <a:srgbClr val="000000"/>
          </a:solidFill>
          <a:latin typeface="+mn-lt"/>
          <a:ea typeface="+mn-ea"/>
        </a:defRPr>
      </a:lvl3pPr>
      <a:lvl4pPr marL="1599868" indent="-228552" algn="l" defTabSz="449170" rtl="0" fontAlgn="base" hangingPunct="0">
        <a:lnSpc>
          <a:spcPct val="87000"/>
        </a:lnSpc>
        <a:spcBef>
          <a:spcPct val="0"/>
        </a:spcBef>
        <a:spcAft>
          <a:spcPts val="575"/>
        </a:spcAft>
        <a:buClr>
          <a:srgbClr val="000000"/>
        </a:buClr>
        <a:buSzPct val="100000"/>
        <a:buFont typeface="Times New Roman" pitchFamily="16" charset="0"/>
        <a:defRPr sz="2000">
          <a:solidFill>
            <a:srgbClr val="000000"/>
          </a:solidFill>
          <a:latin typeface="+mn-lt"/>
          <a:ea typeface="+mn-ea"/>
        </a:defRPr>
      </a:lvl4pPr>
      <a:lvl5pPr marL="2056973" indent="-228552" algn="l" defTabSz="449170" rtl="0" fontAlgn="base" hangingPunct="0">
        <a:lnSpc>
          <a:spcPct val="87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5pPr>
      <a:lvl6pPr marL="2514080" indent="-228552" algn="l" defTabSz="449170" rtl="0" fontAlgn="base" hangingPunct="0">
        <a:lnSpc>
          <a:spcPct val="87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6pPr>
      <a:lvl7pPr marL="2971184" indent="-228552" algn="l" defTabSz="449170" rtl="0" fontAlgn="base" hangingPunct="0">
        <a:lnSpc>
          <a:spcPct val="87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7pPr>
      <a:lvl8pPr marL="3428290" indent="-228552" algn="l" defTabSz="449170" rtl="0" fontAlgn="base" hangingPunct="0">
        <a:lnSpc>
          <a:spcPct val="87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8pPr>
      <a:lvl9pPr marL="3885394" indent="-228552" algn="l" defTabSz="449170" rtl="0" fontAlgn="base" hangingPunct="0">
        <a:lnSpc>
          <a:spcPct val="87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9pPr>
    </p:bodyStyle>
    <p:otherStyle>
      <a:defPPr>
        <a:defRPr lang="it-IT"/>
      </a:defPPr>
      <a:lvl1pPr marL="0" algn="l" defTabSz="914210" rtl="0" eaLnBrk="1" latinLnBrk="0" hangingPunct="1">
        <a:defRPr sz="1800" kern="1200">
          <a:solidFill>
            <a:schemeClr val="tx1"/>
          </a:solidFill>
          <a:latin typeface="+mn-lt"/>
          <a:ea typeface="+mn-ea"/>
          <a:cs typeface="+mn-cs"/>
        </a:defRPr>
      </a:lvl1pPr>
      <a:lvl2pPr marL="457105" algn="l" defTabSz="914210" rtl="0" eaLnBrk="1" latinLnBrk="0" hangingPunct="1">
        <a:defRPr sz="1800" kern="1200">
          <a:solidFill>
            <a:schemeClr val="tx1"/>
          </a:solidFill>
          <a:latin typeface="+mn-lt"/>
          <a:ea typeface="+mn-ea"/>
          <a:cs typeface="+mn-cs"/>
        </a:defRPr>
      </a:lvl2pPr>
      <a:lvl3pPr marL="914210" algn="l" defTabSz="914210" rtl="0" eaLnBrk="1" latinLnBrk="0" hangingPunct="1">
        <a:defRPr sz="1800" kern="1200">
          <a:solidFill>
            <a:schemeClr val="tx1"/>
          </a:solidFill>
          <a:latin typeface="+mn-lt"/>
          <a:ea typeface="+mn-ea"/>
          <a:cs typeface="+mn-cs"/>
        </a:defRPr>
      </a:lvl3pPr>
      <a:lvl4pPr marL="1371315" algn="l" defTabSz="914210" rtl="0" eaLnBrk="1" latinLnBrk="0" hangingPunct="1">
        <a:defRPr sz="1800" kern="1200">
          <a:solidFill>
            <a:schemeClr val="tx1"/>
          </a:solidFill>
          <a:latin typeface="+mn-lt"/>
          <a:ea typeface="+mn-ea"/>
          <a:cs typeface="+mn-cs"/>
        </a:defRPr>
      </a:lvl4pPr>
      <a:lvl5pPr marL="1828420" algn="l" defTabSz="914210" rtl="0" eaLnBrk="1" latinLnBrk="0" hangingPunct="1">
        <a:defRPr sz="1800" kern="1200">
          <a:solidFill>
            <a:schemeClr val="tx1"/>
          </a:solidFill>
          <a:latin typeface="+mn-lt"/>
          <a:ea typeface="+mn-ea"/>
          <a:cs typeface="+mn-cs"/>
        </a:defRPr>
      </a:lvl5pPr>
      <a:lvl6pPr marL="2285526" algn="l" defTabSz="914210" rtl="0" eaLnBrk="1" latinLnBrk="0" hangingPunct="1">
        <a:defRPr sz="1800" kern="1200">
          <a:solidFill>
            <a:schemeClr val="tx1"/>
          </a:solidFill>
          <a:latin typeface="+mn-lt"/>
          <a:ea typeface="+mn-ea"/>
          <a:cs typeface="+mn-cs"/>
        </a:defRPr>
      </a:lvl6pPr>
      <a:lvl7pPr marL="2742632" algn="l" defTabSz="914210" rtl="0" eaLnBrk="1" latinLnBrk="0" hangingPunct="1">
        <a:defRPr sz="1800" kern="1200">
          <a:solidFill>
            <a:schemeClr val="tx1"/>
          </a:solidFill>
          <a:latin typeface="+mn-lt"/>
          <a:ea typeface="+mn-ea"/>
          <a:cs typeface="+mn-cs"/>
        </a:defRPr>
      </a:lvl7pPr>
      <a:lvl8pPr marL="3199737" algn="l" defTabSz="914210" rtl="0" eaLnBrk="1" latinLnBrk="0" hangingPunct="1">
        <a:defRPr sz="1800" kern="1200">
          <a:solidFill>
            <a:schemeClr val="tx1"/>
          </a:solidFill>
          <a:latin typeface="+mn-lt"/>
          <a:ea typeface="+mn-ea"/>
          <a:cs typeface="+mn-cs"/>
        </a:defRPr>
      </a:lvl8pPr>
      <a:lvl9pPr marL="3656842" algn="l" defTabSz="91421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bwMode="auto">
          <a:xfrm>
            <a:off x="503238" y="301627"/>
            <a:ext cx="9061450" cy="1250950"/>
          </a:xfrm>
          <a:prstGeom prst="rect">
            <a:avLst/>
          </a:prstGeom>
          <a:noFill/>
          <a:ln w="9525">
            <a:noFill/>
            <a:round/>
            <a:headEnd/>
            <a:tailEnd/>
          </a:ln>
          <a:effectLst/>
        </p:spPr>
        <p:txBody>
          <a:bodyPr vert="horz" wrap="square" lIns="0" tIns="0" rIns="0" bIns="0" numCol="1" anchor="ctr" anchorCtr="0" compatLnSpc="1">
            <a:prstTxWarp prst="textNoShape">
              <a:avLst/>
            </a:prstTxWarp>
          </a:bodyPr>
          <a:lstStyle/>
          <a:p>
            <a:pPr lvl="0"/>
            <a:r>
              <a:rPr lang="en-GB" smtClean="0"/>
              <a:t>Cliccate per modificare il formato del testo del titolo</a:t>
            </a:r>
          </a:p>
        </p:txBody>
      </p:sp>
      <p:sp>
        <p:nvSpPr>
          <p:cNvPr id="6146" name="Rectangle 2"/>
          <p:cNvSpPr>
            <a:spLocks noGrp="1" noChangeArrowheads="1"/>
          </p:cNvSpPr>
          <p:nvPr>
            <p:ph type="body" idx="1"/>
          </p:nvPr>
        </p:nvSpPr>
        <p:spPr bwMode="auto">
          <a:xfrm>
            <a:off x="503238" y="1768476"/>
            <a:ext cx="9061450" cy="497840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r>
              <a:rPr lang="en-GB" smtClean="0"/>
              <a:t>Cliccate per modificare il formato del testo della struttura</a:t>
            </a:r>
          </a:p>
          <a:p>
            <a:pPr lvl="1"/>
            <a:r>
              <a:rPr lang="en-GB" smtClean="0"/>
              <a:t>Secondo livello struttura</a:t>
            </a:r>
          </a:p>
          <a:p>
            <a:pPr lvl="2"/>
            <a:r>
              <a:rPr lang="en-GB" smtClean="0"/>
              <a:t>Terzo livello struttura</a:t>
            </a:r>
          </a:p>
          <a:p>
            <a:pPr lvl="3"/>
            <a:r>
              <a:rPr lang="en-GB" smtClean="0"/>
              <a:t>Quarto livello struttura</a:t>
            </a:r>
          </a:p>
          <a:p>
            <a:pPr lvl="4"/>
            <a:r>
              <a:rPr lang="en-GB" smtClean="0"/>
              <a:t>Quinto livello struttura</a:t>
            </a:r>
          </a:p>
          <a:p>
            <a:pPr lvl="4"/>
            <a:r>
              <a:rPr lang="en-GB" smtClean="0"/>
              <a:t>Sesto livello struttura</a:t>
            </a:r>
          </a:p>
          <a:p>
            <a:pPr lvl="4"/>
            <a:r>
              <a:rPr lang="en-GB" smtClean="0"/>
              <a:t>Settimo livello struttura</a:t>
            </a:r>
          </a:p>
          <a:p>
            <a:pPr lvl="4"/>
            <a:r>
              <a:rPr lang="en-GB" smtClean="0"/>
              <a:t>Ottavo livello struttura</a:t>
            </a:r>
          </a:p>
          <a:p>
            <a:pPr lvl="4"/>
            <a:r>
              <a:rPr lang="en-GB" smtClean="0"/>
              <a:t>Nono livello struttura</a:t>
            </a:r>
          </a:p>
        </p:txBody>
      </p:sp>
    </p:spTree>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449170" rtl="0" fontAlgn="base" hangingPunct="0">
        <a:lnSpc>
          <a:spcPct val="87000"/>
        </a:lnSpc>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marL="742796" indent="-285692" algn="l" defTabSz="449170" rtl="0" fontAlgn="base" hangingPunct="0">
        <a:lnSpc>
          <a:spcPct val="87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2pPr>
      <a:lvl3pPr marL="1142762" indent="-228552" algn="l" defTabSz="449170" rtl="0" fontAlgn="base" hangingPunct="0">
        <a:lnSpc>
          <a:spcPct val="87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3pPr>
      <a:lvl4pPr marL="1599868" indent="-228552" algn="l" defTabSz="449170" rtl="0" fontAlgn="base" hangingPunct="0">
        <a:lnSpc>
          <a:spcPct val="87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4pPr>
      <a:lvl5pPr marL="2056973" indent="-228552" algn="l" defTabSz="449170" rtl="0" fontAlgn="base" hangingPunct="0">
        <a:lnSpc>
          <a:spcPct val="87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5pPr>
      <a:lvl6pPr marL="2514080" indent="-228552" algn="l" defTabSz="449170" rtl="0" fontAlgn="base" hangingPunct="0">
        <a:lnSpc>
          <a:spcPct val="87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6pPr>
      <a:lvl7pPr marL="2971184" indent="-228552" algn="l" defTabSz="449170" rtl="0" fontAlgn="base" hangingPunct="0">
        <a:lnSpc>
          <a:spcPct val="87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7pPr>
      <a:lvl8pPr marL="3428290" indent="-228552" algn="l" defTabSz="449170" rtl="0" fontAlgn="base" hangingPunct="0">
        <a:lnSpc>
          <a:spcPct val="87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8pPr>
      <a:lvl9pPr marL="3885394" indent="-228552" algn="l" defTabSz="449170" rtl="0" fontAlgn="base" hangingPunct="0">
        <a:lnSpc>
          <a:spcPct val="87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9pPr>
    </p:titleStyle>
    <p:bodyStyle>
      <a:lvl1pPr marL="342830" indent="-342830" algn="l" defTabSz="449170" rtl="0" fontAlgn="base" hangingPunct="0">
        <a:lnSpc>
          <a:spcPct val="104000"/>
        </a:lnSpc>
        <a:spcBef>
          <a:spcPct val="0"/>
        </a:spcBef>
        <a:spcAft>
          <a:spcPts val="1425"/>
        </a:spcAft>
        <a:buClr>
          <a:srgbClr val="000000"/>
        </a:buClr>
        <a:buSzPct val="100000"/>
        <a:buFont typeface="Times New Roman" pitchFamily="16" charset="0"/>
        <a:defRPr sz="3200">
          <a:solidFill>
            <a:srgbClr val="000000"/>
          </a:solidFill>
          <a:latin typeface="+mn-lt"/>
          <a:ea typeface="+mn-ea"/>
          <a:cs typeface="+mn-cs"/>
        </a:defRPr>
      </a:lvl1pPr>
      <a:lvl2pPr marL="742796" indent="-285692" algn="l" defTabSz="449170" rtl="0" fontAlgn="base" hangingPunct="0">
        <a:lnSpc>
          <a:spcPct val="104000"/>
        </a:lnSpc>
        <a:spcBef>
          <a:spcPct val="0"/>
        </a:spcBef>
        <a:spcAft>
          <a:spcPts val="1138"/>
        </a:spcAft>
        <a:buClr>
          <a:srgbClr val="000000"/>
        </a:buClr>
        <a:buSzPct val="100000"/>
        <a:buFont typeface="Times New Roman" pitchFamily="16" charset="0"/>
        <a:defRPr sz="2000">
          <a:solidFill>
            <a:srgbClr val="000000"/>
          </a:solidFill>
          <a:latin typeface="+mn-lt"/>
          <a:ea typeface="+mn-ea"/>
        </a:defRPr>
      </a:lvl2pPr>
      <a:lvl3pPr marL="1142762" indent="-228552" algn="l" defTabSz="449170" rtl="0" fontAlgn="base" hangingPunct="0">
        <a:lnSpc>
          <a:spcPct val="104000"/>
        </a:lnSpc>
        <a:spcBef>
          <a:spcPct val="0"/>
        </a:spcBef>
        <a:spcAft>
          <a:spcPts val="850"/>
        </a:spcAft>
        <a:buClr>
          <a:srgbClr val="000000"/>
        </a:buClr>
        <a:buSzPct val="100000"/>
        <a:buFont typeface="Times New Roman" pitchFamily="16" charset="0"/>
        <a:defRPr sz="2000">
          <a:solidFill>
            <a:srgbClr val="000000"/>
          </a:solidFill>
          <a:latin typeface="+mn-lt"/>
          <a:ea typeface="+mn-ea"/>
        </a:defRPr>
      </a:lvl3pPr>
      <a:lvl4pPr marL="1599868" indent="-228552" algn="l" defTabSz="449170" rtl="0" fontAlgn="base" hangingPunct="0">
        <a:lnSpc>
          <a:spcPct val="104000"/>
        </a:lnSpc>
        <a:spcBef>
          <a:spcPct val="0"/>
        </a:spcBef>
        <a:spcAft>
          <a:spcPts val="575"/>
        </a:spcAft>
        <a:buClr>
          <a:srgbClr val="000000"/>
        </a:buClr>
        <a:buSzPct val="100000"/>
        <a:buFont typeface="Times New Roman" pitchFamily="16" charset="0"/>
        <a:defRPr sz="2000">
          <a:solidFill>
            <a:srgbClr val="000000"/>
          </a:solidFill>
          <a:latin typeface="+mn-lt"/>
          <a:ea typeface="+mn-ea"/>
        </a:defRPr>
      </a:lvl4pPr>
      <a:lvl5pPr marL="2056973" indent="-228552" algn="l" defTabSz="449170" rtl="0" fontAlgn="base" hangingPunct="0">
        <a:lnSpc>
          <a:spcPct val="104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5pPr>
      <a:lvl6pPr marL="2514080" indent="-228552" algn="l" defTabSz="449170" rtl="0" fontAlgn="base" hangingPunct="0">
        <a:lnSpc>
          <a:spcPct val="104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6pPr>
      <a:lvl7pPr marL="2971184" indent="-228552" algn="l" defTabSz="449170" rtl="0" fontAlgn="base" hangingPunct="0">
        <a:lnSpc>
          <a:spcPct val="104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7pPr>
      <a:lvl8pPr marL="3428290" indent="-228552" algn="l" defTabSz="449170" rtl="0" fontAlgn="base" hangingPunct="0">
        <a:lnSpc>
          <a:spcPct val="104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8pPr>
      <a:lvl9pPr marL="3885394" indent="-228552" algn="l" defTabSz="449170" rtl="0" fontAlgn="base" hangingPunct="0">
        <a:lnSpc>
          <a:spcPct val="104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9pPr>
    </p:bodyStyle>
    <p:otherStyle>
      <a:defPPr>
        <a:defRPr lang="it-IT"/>
      </a:defPPr>
      <a:lvl1pPr marL="0" algn="l" defTabSz="914210" rtl="0" eaLnBrk="1" latinLnBrk="0" hangingPunct="1">
        <a:defRPr sz="1800" kern="1200">
          <a:solidFill>
            <a:schemeClr val="tx1"/>
          </a:solidFill>
          <a:latin typeface="+mn-lt"/>
          <a:ea typeface="+mn-ea"/>
          <a:cs typeface="+mn-cs"/>
        </a:defRPr>
      </a:lvl1pPr>
      <a:lvl2pPr marL="457105" algn="l" defTabSz="914210" rtl="0" eaLnBrk="1" latinLnBrk="0" hangingPunct="1">
        <a:defRPr sz="1800" kern="1200">
          <a:solidFill>
            <a:schemeClr val="tx1"/>
          </a:solidFill>
          <a:latin typeface="+mn-lt"/>
          <a:ea typeface="+mn-ea"/>
          <a:cs typeface="+mn-cs"/>
        </a:defRPr>
      </a:lvl2pPr>
      <a:lvl3pPr marL="914210" algn="l" defTabSz="914210" rtl="0" eaLnBrk="1" latinLnBrk="0" hangingPunct="1">
        <a:defRPr sz="1800" kern="1200">
          <a:solidFill>
            <a:schemeClr val="tx1"/>
          </a:solidFill>
          <a:latin typeface="+mn-lt"/>
          <a:ea typeface="+mn-ea"/>
          <a:cs typeface="+mn-cs"/>
        </a:defRPr>
      </a:lvl3pPr>
      <a:lvl4pPr marL="1371315" algn="l" defTabSz="914210" rtl="0" eaLnBrk="1" latinLnBrk="0" hangingPunct="1">
        <a:defRPr sz="1800" kern="1200">
          <a:solidFill>
            <a:schemeClr val="tx1"/>
          </a:solidFill>
          <a:latin typeface="+mn-lt"/>
          <a:ea typeface="+mn-ea"/>
          <a:cs typeface="+mn-cs"/>
        </a:defRPr>
      </a:lvl4pPr>
      <a:lvl5pPr marL="1828420" algn="l" defTabSz="914210" rtl="0" eaLnBrk="1" latinLnBrk="0" hangingPunct="1">
        <a:defRPr sz="1800" kern="1200">
          <a:solidFill>
            <a:schemeClr val="tx1"/>
          </a:solidFill>
          <a:latin typeface="+mn-lt"/>
          <a:ea typeface="+mn-ea"/>
          <a:cs typeface="+mn-cs"/>
        </a:defRPr>
      </a:lvl5pPr>
      <a:lvl6pPr marL="2285526" algn="l" defTabSz="914210" rtl="0" eaLnBrk="1" latinLnBrk="0" hangingPunct="1">
        <a:defRPr sz="1800" kern="1200">
          <a:solidFill>
            <a:schemeClr val="tx1"/>
          </a:solidFill>
          <a:latin typeface="+mn-lt"/>
          <a:ea typeface="+mn-ea"/>
          <a:cs typeface="+mn-cs"/>
        </a:defRPr>
      </a:lvl6pPr>
      <a:lvl7pPr marL="2742632" algn="l" defTabSz="914210" rtl="0" eaLnBrk="1" latinLnBrk="0" hangingPunct="1">
        <a:defRPr sz="1800" kern="1200">
          <a:solidFill>
            <a:schemeClr val="tx1"/>
          </a:solidFill>
          <a:latin typeface="+mn-lt"/>
          <a:ea typeface="+mn-ea"/>
          <a:cs typeface="+mn-cs"/>
        </a:defRPr>
      </a:lvl7pPr>
      <a:lvl8pPr marL="3199737" algn="l" defTabSz="914210" rtl="0" eaLnBrk="1" latinLnBrk="0" hangingPunct="1">
        <a:defRPr sz="1800" kern="1200">
          <a:solidFill>
            <a:schemeClr val="tx1"/>
          </a:solidFill>
          <a:latin typeface="+mn-lt"/>
          <a:ea typeface="+mn-ea"/>
          <a:cs typeface="+mn-cs"/>
        </a:defRPr>
      </a:lvl8pPr>
      <a:lvl9pPr marL="3656842" algn="l" defTabSz="91421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bwMode="auto">
          <a:xfrm>
            <a:off x="503238" y="-1293811"/>
            <a:ext cx="9061450" cy="4451351"/>
          </a:xfrm>
          <a:prstGeom prst="rect">
            <a:avLst/>
          </a:prstGeom>
          <a:noFill/>
          <a:ln w="9525">
            <a:noFill/>
            <a:round/>
            <a:headEnd/>
            <a:tailEnd/>
          </a:ln>
          <a:effectLst/>
        </p:spPr>
        <p:txBody>
          <a:bodyPr vert="horz" wrap="square" lIns="0" tIns="0" rIns="0" bIns="0" numCol="1" anchor="ctr" anchorCtr="0" compatLnSpc="1">
            <a:prstTxWarp prst="textNoShape">
              <a:avLst/>
            </a:prstTxWarp>
          </a:bodyPr>
          <a:lstStyle/>
          <a:p>
            <a:pPr lvl="0"/>
            <a:r>
              <a:rPr lang="en-GB" smtClean="0"/>
              <a:t>Cliccate per modificare il formato del testo del titolo</a:t>
            </a:r>
          </a:p>
        </p:txBody>
      </p:sp>
      <p:sp>
        <p:nvSpPr>
          <p:cNvPr id="8194" name="Rectangle 2"/>
          <p:cNvSpPr>
            <a:spLocks noGrp="1" noChangeArrowheads="1"/>
          </p:cNvSpPr>
          <p:nvPr>
            <p:ph type="body" idx="1"/>
          </p:nvPr>
        </p:nvSpPr>
        <p:spPr bwMode="auto">
          <a:xfrm>
            <a:off x="503238" y="1768476"/>
            <a:ext cx="9061450" cy="4978400"/>
          </a:xfrm>
          <a:prstGeom prst="rect">
            <a:avLst/>
          </a:prstGeom>
          <a:noFill/>
          <a:ln w="9525">
            <a:noFill/>
            <a:round/>
            <a:headEnd/>
            <a:tailEnd/>
          </a:ln>
          <a:effectLst/>
        </p:spPr>
        <p:txBody>
          <a:bodyPr vert="horz" wrap="square" lIns="0" tIns="68746" rIns="0" bIns="0" numCol="1" anchor="t" anchorCtr="0" compatLnSpc="1">
            <a:prstTxWarp prst="textNoShape">
              <a:avLst/>
            </a:prstTxWarp>
          </a:bodyPr>
          <a:lstStyle/>
          <a:p>
            <a:pPr lvl="0"/>
            <a:r>
              <a:rPr lang="en-GB" smtClean="0"/>
              <a:t>Cliccate per modificare il formato del testo della struttura</a:t>
            </a:r>
          </a:p>
          <a:p>
            <a:pPr lvl="1"/>
            <a:r>
              <a:rPr lang="en-GB" smtClean="0"/>
              <a:t>Secondo livello struttura</a:t>
            </a:r>
          </a:p>
          <a:p>
            <a:pPr lvl="2"/>
            <a:r>
              <a:rPr lang="en-GB" smtClean="0"/>
              <a:t>Terzo livello struttura</a:t>
            </a:r>
          </a:p>
          <a:p>
            <a:pPr lvl="3"/>
            <a:r>
              <a:rPr lang="en-GB" smtClean="0"/>
              <a:t>Quarto livello struttura</a:t>
            </a:r>
          </a:p>
          <a:p>
            <a:pPr lvl="4"/>
            <a:r>
              <a:rPr lang="en-GB" smtClean="0"/>
              <a:t>Quinto livello struttura</a:t>
            </a:r>
          </a:p>
          <a:p>
            <a:pPr lvl="4"/>
            <a:r>
              <a:rPr lang="en-GB" smtClean="0"/>
              <a:t>Sesto livello struttura</a:t>
            </a:r>
          </a:p>
          <a:p>
            <a:pPr lvl="4"/>
            <a:r>
              <a:rPr lang="en-GB" smtClean="0"/>
              <a:t>Settimo livello struttura</a:t>
            </a:r>
          </a:p>
          <a:p>
            <a:pPr lvl="4"/>
            <a:r>
              <a:rPr lang="en-GB" smtClean="0"/>
              <a:t>Ottavo livello struttura</a:t>
            </a:r>
          </a:p>
          <a:p>
            <a:pPr lvl="4"/>
            <a:r>
              <a:rPr lang="en-GB" smtClean="0"/>
              <a:t>Nono livello struttura</a:t>
            </a:r>
          </a:p>
        </p:txBody>
      </p:sp>
    </p:spTree>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l" defTabSz="449170" rtl="0" fontAlgn="base" hangingPunct="0">
        <a:lnSpc>
          <a:spcPct val="87000"/>
        </a:lnSpc>
        <a:spcBef>
          <a:spcPct val="0"/>
        </a:spcBef>
        <a:spcAft>
          <a:spcPct val="0"/>
        </a:spcAft>
        <a:buClr>
          <a:srgbClr val="000000"/>
        </a:buClr>
        <a:buSzPct val="100000"/>
        <a:buFont typeface="Times New Roman" pitchFamily="16" charset="0"/>
        <a:defRPr sz="8400">
          <a:solidFill>
            <a:srgbClr val="000000"/>
          </a:solidFill>
          <a:latin typeface="+mj-lt"/>
          <a:ea typeface="+mj-ea"/>
          <a:cs typeface="+mj-cs"/>
        </a:defRPr>
      </a:lvl1pPr>
      <a:lvl2pPr marL="742796" indent="-285692" algn="l" defTabSz="449170" rtl="0" fontAlgn="base" hangingPunct="0">
        <a:lnSpc>
          <a:spcPct val="87000"/>
        </a:lnSpc>
        <a:spcBef>
          <a:spcPct val="0"/>
        </a:spcBef>
        <a:spcAft>
          <a:spcPct val="0"/>
        </a:spcAft>
        <a:buClr>
          <a:srgbClr val="000000"/>
        </a:buClr>
        <a:buSzPct val="100000"/>
        <a:buFont typeface="Times New Roman" pitchFamily="16" charset="0"/>
        <a:defRPr sz="8400">
          <a:solidFill>
            <a:srgbClr val="000000"/>
          </a:solidFill>
          <a:latin typeface="Arial" charset="0"/>
          <a:ea typeface="ヒラギノ角ゴ ProN W3" charset="0"/>
          <a:cs typeface="ヒラギノ角ゴ ProN W3" charset="0"/>
        </a:defRPr>
      </a:lvl2pPr>
      <a:lvl3pPr marL="1142762" indent="-228552" algn="l" defTabSz="449170" rtl="0" fontAlgn="base" hangingPunct="0">
        <a:lnSpc>
          <a:spcPct val="87000"/>
        </a:lnSpc>
        <a:spcBef>
          <a:spcPct val="0"/>
        </a:spcBef>
        <a:spcAft>
          <a:spcPct val="0"/>
        </a:spcAft>
        <a:buClr>
          <a:srgbClr val="000000"/>
        </a:buClr>
        <a:buSzPct val="100000"/>
        <a:buFont typeface="Times New Roman" pitchFamily="16" charset="0"/>
        <a:defRPr sz="8400">
          <a:solidFill>
            <a:srgbClr val="000000"/>
          </a:solidFill>
          <a:latin typeface="Arial" charset="0"/>
          <a:ea typeface="ヒラギノ角ゴ ProN W3" charset="0"/>
          <a:cs typeface="ヒラギノ角ゴ ProN W3" charset="0"/>
        </a:defRPr>
      </a:lvl3pPr>
      <a:lvl4pPr marL="1599868" indent="-228552" algn="l" defTabSz="449170" rtl="0" fontAlgn="base" hangingPunct="0">
        <a:lnSpc>
          <a:spcPct val="87000"/>
        </a:lnSpc>
        <a:spcBef>
          <a:spcPct val="0"/>
        </a:spcBef>
        <a:spcAft>
          <a:spcPct val="0"/>
        </a:spcAft>
        <a:buClr>
          <a:srgbClr val="000000"/>
        </a:buClr>
        <a:buSzPct val="100000"/>
        <a:buFont typeface="Times New Roman" pitchFamily="16" charset="0"/>
        <a:defRPr sz="8400">
          <a:solidFill>
            <a:srgbClr val="000000"/>
          </a:solidFill>
          <a:latin typeface="Arial" charset="0"/>
          <a:ea typeface="ヒラギノ角ゴ ProN W3" charset="0"/>
          <a:cs typeface="ヒラギノ角ゴ ProN W3" charset="0"/>
        </a:defRPr>
      </a:lvl4pPr>
      <a:lvl5pPr marL="2056973" indent="-228552" algn="l" defTabSz="449170" rtl="0" fontAlgn="base" hangingPunct="0">
        <a:lnSpc>
          <a:spcPct val="87000"/>
        </a:lnSpc>
        <a:spcBef>
          <a:spcPct val="0"/>
        </a:spcBef>
        <a:spcAft>
          <a:spcPct val="0"/>
        </a:spcAft>
        <a:buClr>
          <a:srgbClr val="000000"/>
        </a:buClr>
        <a:buSzPct val="100000"/>
        <a:buFont typeface="Times New Roman" pitchFamily="16" charset="0"/>
        <a:defRPr sz="8400">
          <a:solidFill>
            <a:srgbClr val="000000"/>
          </a:solidFill>
          <a:latin typeface="Arial" charset="0"/>
          <a:ea typeface="ヒラギノ角ゴ ProN W3" charset="0"/>
          <a:cs typeface="ヒラギノ角ゴ ProN W3" charset="0"/>
        </a:defRPr>
      </a:lvl5pPr>
      <a:lvl6pPr marL="2514080" indent="-228552" algn="l" defTabSz="449170" rtl="0" fontAlgn="base" hangingPunct="0">
        <a:lnSpc>
          <a:spcPct val="87000"/>
        </a:lnSpc>
        <a:spcBef>
          <a:spcPct val="0"/>
        </a:spcBef>
        <a:spcAft>
          <a:spcPct val="0"/>
        </a:spcAft>
        <a:buClr>
          <a:srgbClr val="000000"/>
        </a:buClr>
        <a:buSzPct val="100000"/>
        <a:buFont typeface="Times New Roman" pitchFamily="16" charset="0"/>
        <a:defRPr sz="8400">
          <a:solidFill>
            <a:srgbClr val="000000"/>
          </a:solidFill>
          <a:latin typeface="Arial" charset="0"/>
          <a:ea typeface="ヒラギノ角ゴ ProN W3" charset="0"/>
          <a:cs typeface="ヒラギノ角ゴ ProN W3" charset="0"/>
        </a:defRPr>
      </a:lvl6pPr>
      <a:lvl7pPr marL="2971184" indent="-228552" algn="l" defTabSz="449170" rtl="0" fontAlgn="base" hangingPunct="0">
        <a:lnSpc>
          <a:spcPct val="87000"/>
        </a:lnSpc>
        <a:spcBef>
          <a:spcPct val="0"/>
        </a:spcBef>
        <a:spcAft>
          <a:spcPct val="0"/>
        </a:spcAft>
        <a:buClr>
          <a:srgbClr val="000000"/>
        </a:buClr>
        <a:buSzPct val="100000"/>
        <a:buFont typeface="Times New Roman" pitchFamily="16" charset="0"/>
        <a:defRPr sz="8400">
          <a:solidFill>
            <a:srgbClr val="000000"/>
          </a:solidFill>
          <a:latin typeface="Arial" charset="0"/>
          <a:ea typeface="ヒラギノ角ゴ ProN W3" charset="0"/>
          <a:cs typeface="ヒラギノ角ゴ ProN W3" charset="0"/>
        </a:defRPr>
      </a:lvl7pPr>
      <a:lvl8pPr marL="3428290" indent="-228552" algn="l" defTabSz="449170" rtl="0" fontAlgn="base" hangingPunct="0">
        <a:lnSpc>
          <a:spcPct val="87000"/>
        </a:lnSpc>
        <a:spcBef>
          <a:spcPct val="0"/>
        </a:spcBef>
        <a:spcAft>
          <a:spcPct val="0"/>
        </a:spcAft>
        <a:buClr>
          <a:srgbClr val="000000"/>
        </a:buClr>
        <a:buSzPct val="100000"/>
        <a:buFont typeface="Times New Roman" pitchFamily="16" charset="0"/>
        <a:defRPr sz="8400">
          <a:solidFill>
            <a:srgbClr val="000000"/>
          </a:solidFill>
          <a:latin typeface="Arial" charset="0"/>
          <a:ea typeface="ヒラギノ角ゴ ProN W3" charset="0"/>
          <a:cs typeface="ヒラギノ角ゴ ProN W3" charset="0"/>
        </a:defRPr>
      </a:lvl8pPr>
      <a:lvl9pPr marL="3885394" indent="-228552" algn="l" defTabSz="449170" rtl="0" fontAlgn="base" hangingPunct="0">
        <a:lnSpc>
          <a:spcPct val="87000"/>
        </a:lnSpc>
        <a:spcBef>
          <a:spcPct val="0"/>
        </a:spcBef>
        <a:spcAft>
          <a:spcPct val="0"/>
        </a:spcAft>
        <a:buClr>
          <a:srgbClr val="000000"/>
        </a:buClr>
        <a:buSzPct val="100000"/>
        <a:buFont typeface="Times New Roman" pitchFamily="16" charset="0"/>
        <a:defRPr sz="8400">
          <a:solidFill>
            <a:srgbClr val="000000"/>
          </a:solidFill>
          <a:latin typeface="Arial" charset="0"/>
          <a:ea typeface="ヒラギノ角ゴ ProN W3" charset="0"/>
          <a:cs typeface="ヒラギノ角ゴ ProN W3" charset="0"/>
        </a:defRPr>
      </a:lvl9pPr>
    </p:titleStyle>
    <p:bodyStyle>
      <a:lvl1pPr marL="342830" indent="-342830" algn="l" defTabSz="449170" rtl="0" fontAlgn="base" hangingPunct="0">
        <a:lnSpc>
          <a:spcPct val="87000"/>
        </a:lnSpc>
        <a:spcBef>
          <a:spcPct val="0"/>
        </a:spcBef>
        <a:spcAft>
          <a:spcPts val="1425"/>
        </a:spcAft>
        <a:buClr>
          <a:srgbClr val="000000"/>
        </a:buClr>
        <a:buSzPct val="100000"/>
        <a:buFont typeface="Times New Roman" pitchFamily="16" charset="0"/>
        <a:defRPr sz="4200">
          <a:solidFill>
            <a:srgbClr val="000000"/>
          </a:solidFill>
          <a:latin typeface="+mn-lt"/>
          <a:ea typeface="+mn-ea"/>
          <a:cs typeface="+mn-cs"/>
        </a:defRPr>
      </a:lvl1pPr>
      <a:lvl2pPr marL="742796" indent="-285692" algn="l" defTabSz="449170" rtl="0" fontAlgn="base" hangingPunct="0">
        <a:lnSpc>
          <a:spcPct val="87000"/>
        </a:lnSpc>
        <a:spcBef>
          <a:spcPct val="0"/>
        </a:spcBef>
        <a:spcAft>
          <a:spcPts val="1138"/>
        </a:spcAft>
        <a:buClr>
          <a:srgbClr val="000000"/>
        </a:buClr>
        <a:buSzPct val="100000"/>
        <a:buFont typeface="Times New Roman" pitchFamily="16" charset="0"/>
        <a:defRPr sz="4200">
          <a:solidFill>
            <a:srgbClr val="000000"/>
          </a:solidFill>
          <a:latin typeface="+mn-lt"/>
          <a:ea typeface="+mn-ea"/>
          <a:cs typeface="+mn-cs"/>
        </a:defRPr>
      </a:lvl2pPr>
      <a:lvl3pPr marL="1142762" indent="-228552" algn="l" defTabSz="449170" rtl="0" fontAlgn="base" hangingPunct="0">
        <a:lnSpc>
          <a:spcPct val="87000"/>
        </a:lnSpc>
        <a:spcBef>
          <a:spcPct val="0"/>
        </a:spcBef>
        <a:spcAft>
          <a:spcPts val="850"/>
        </a:spcAft>
        <a:buClr>
          <a:srgbClr val="000000"/>
        </a:buClr>
        <a:buSzPct val="100000"/>
        <a:buFont typeface="Times New Roman" pitchFamily="16" charset="0"/>
        <a:defRPr sz="4200">
          <a:solidFill>
            <a:srgbClr val="000000"/>
          </a:solidFill>
          <a:latin typeface="+mn-lt"/>
          <a:ea typeface="+mn-ea"/>
          <a:cs typeface="+mn-cs"/>
        </a:defRPr>
      </a:lvl3pPr>
      <a:lvl4pPr marL="1599868" indent="-228552" algn="l" defTabSz="449170" rtl="0" fontAlgn="base" hangingPunct="0">
        <a:lnSpc>
          <a:spcPct val="87000"/>
        </a:lnSpc>
        <a:spcBef>
          <a:spcPct val="0"/>
        </a:spcBef>
        <a:spcAft>
          <a:spcPts val="575"/>
        </a:spcAft>
        <a:buClr>
          <a:srgbClr val="000000"/>
        </a:buClr>
        <a:buSzPct val="100000"/>
        <a:buFont typeface="Times New Roman" pitchFamily="16" charset="0"/>
        <a:defRPr sz="4200">
          <a:solidFill>
            <a:srgbClr val="000000"/>
          </a:solidFill>
          <a:latin typeface="+mn-lt"/>
          <a:ea typeface="+mn-ea"/>
          <a:cs typeface="+mn-cs"/>
        </a:defRPr>
      </a:lvl4pPr>
      <a:lvl5pPr marL="2056973" indent="-228552" algn="l" defTabSz="449170" rtl="0" fontAlgn="base" hangingPunct="0">
        <a:lnSpc>
          <a:spcPct val="87000"/>
        </a:lnSpc>
        <a:spcBef>
          <a:spcPct val="0"/>
        </a:spcBef>
        <a:spcAft>
          <a:spcPts val="288"/>
        </a:spcAft>
        <a:buClr>
          <a:srgbClr val="000000"/>
        </a:buClr>
        <a:buSzPct val="100000"/>
        <a:buFont typeface="Times New Roman" pitchFamily="16" charset="0"/>
        <a:defRPr sz="2000">
          <a:solidFill>
            <a:srgbClr val="000000"/>
          </a:solidFill>
          <a:latin typeface="+mn-lt"/>
          <a:ea typeface="+mn-ea"/>
          <a:cs typeface="+mn-cs"/>
        </a:defRPr>
      </a:lvl5pPr>
      <a:lvl6pPr marL="2514080" indent="-228552" algn="l" defTabSz="449170" rtl="0" fontAlgn="base" hangingPunct="0">
        <a:lnSpc>
          <a:spcPct val="87000"/>
        </a:lnSpc>
        <a:spcBef>
          <a:spcPct val="0"/>
        </a:spcBef>
        <a:spcAft>
          <a:spcPts val="288"/>
        </a:spcAft>
        <a:buClr>
          <a:srgbClr val="000000"/>
        </a:buClr>
        <a:buSzPct val="100000"/>
        <a:buFont typeface="Times New Roman" pitchFamily="16" charset="0"/>
        <a:defRPr sz="2000">
          <a:solidFill>
            <a:srgbClr val="000000"/>
          </a:solidFill>
          <a:latin typeface="+mn-lt"/>
          <a:ea typeface="+mn-ea"/>
          <a:cs typeface="+mn-cs"/>
        </a:defRPr>
      </a:lvl6pPr>
      <a:lvl7pPr marL="2971184" indent="-228552" algn="l" defTabSz="449170" rtl="0" fontAlgn="base" hangingPunct="0">
        <a:lnSpc>
          <a:spcPct val="87000"/>
        </a:lnSpc>
        <a:spcBef>
          <a:spcPct val="0"/>
        </a:spcBef>
        <a:spcAft>
          <a:spcPts val="288"/>
        </a:spcAft>
        <a:buClr>
          <a:srgbClr val="000000"/>
        </a:buClr>
        <a:buSzPct val="100000"/>
        <a:buFont typeface="Times New Roman" pitchFamily="16" charset="0"/>
        <a:defRPr sz="2000">
          <a:solidFill>
            <a:srgbClr val="000000"/>
          </a:solidFill>
          <a:latin typeface="+mn-lt"/>
          <a:ea typeface="+mn-ea"/>
          <a:cs typeface="+mn-cs"/>
        </a:defRPr>
      </a:lvl7pPr>
      <a:lvl8pPr marL="3428290" indent="-228552" algn="l" defTabSz="449170" rtl="0" fontAlgn="base" hangingPunct="0">
        <a:lnSpc>
          <a:spcPct val="87000"/>
        </a:lnSpc>
        <a:spcBef>
          <a:spcPct val="0"/>
        </a:spcBef>
        <a:spcAft>
          <a:spcPts val="288"/>
        </a:spcAft>
        <a:buClr>
          <a:srgbClr val="000000"/>
        </a:buClr>
        <a:buSzPct val="100000"/>
        <a:buFont typeface="Times New Roman" pitchFamily="16" charset="0"/>
        <a:defRPr sz="2000">
          <a:solidFill>
            <a:srgbClr val="000000"/>
          </a:solidFill>
          <a:latin typeface="+mn-lt"/>
          <a:ea typeface="+mn-ea"/>
          <a:cs typeface="+mn-cs"/>
        </a:defRPr>
      </a:lvl8pPr>
      <a:lvl9pPr marL="3885394" indent="-228552" algn="l" defTabSz="449170" rtl="0" fontAlgn="base" hangingPunct="0">
        <a:lnSpc>
          <a:spcPct val="87000"/>
        </a:lnSpc>
        <a:spcBef>
          <a:spcPct val="0"/>
        </a:spcBef>
        <a:spcAft>
          <a:spcPts val="288"/>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it-IT"/>
      </a:defPPr>
      <a:lvl1pPr marL="0" algn="l" defTabSz="914210" rtl="0" eaLnBrk="1" latinLnBrk="0" hangingPunct="1">
        <a:defRPr sz="1800" kern="1200">
          <a:solidFill>
            <a:schemeClr val="tx1"/>
          </a:solidFill>
          <a:latin typeface="+mn-lt"/>
          <a:ea typeface="+mn-ea"/>
          <a:cs typeface="+mn-cs"/>
        </a:defRPr>
      </a:lvl1pPr>
      <a:lvl2pPr marL="457105" algn="l" defTabSz="914210" rtl="0" eaLnBrk="1" latinLnBrk="0" hangingPunct="1">
        <a:defRPr sz="1800" kern="1200">
          <a:solidFill>
            <a:schemeClr val="tx1"/>
          </a:solidFill>
          <a:latin typeface="+mn-lt"/>
          <a:ea typeface="+mn-ea"/>
          <a:cs typeface="+mn-cs"/>
        </a:defRPr>
      </a:lvl2pPr>
      <a:lvl3pPr marL="914210" algn="l" defTabSz="914210" rtl="0" eaLnBrk="1" latinLnBrk="0" hangingPunct="1">
        <a:defRPr sz="1800" kern="1200">
          <a:solidFill>
            <a:schemeClr val="tx1"/>
          </a:solidFill>
          <a:latin typeface="+mn-lt"/>
          <a:ea typeface="+mn-ea"/>
          <a:cs typeface="+mn-cs"/>
        </a:defRPr>
      </a:lvl3pPr>
      <a:lvl4pPr marL="1371315" algn="l" defTabSz="914210" rtl="0" eaLnBrk="1" latinLnBrk="0" hangingPunct="1">
        <a:defRPr sz="1800" kern="1200">
          <a:solidFill>
            <a:schemeClr val="tx1"/>
          </a:solidFill>
          <a:latin typeface="+mn-lt"/>
          <a:ea typeface="+mn-ea"/>
          <a:cs typeface="+mn-cs"/>
        </a:defRPr>
      </a:lvl4pPr>
      <a:lvl5pPr marL="1828420" algn="l" defTabSz="914210" rtl="0" eaLnBrk="1" latinLnBrk="0" hangingPunct="1">
        <a:defRPr sz="1800" kern="1200">
          <a:solidFill>
            <a:schemeClr val="tx1"/>
          </a:solidFill>
          <a:latin typeface="+mn-lt"/>
          <a:ea typeface="+mn-ea"/>
          <a:cs typeface="+mn-cs"/>
        </a:defRPr>
      </a:lvl5pPr>
      <a:lvl6pPr marL="2285526" algn="l" defTabSz="914210" rtl="0" eaLnBrk="1" latinLnBrk="0" hangingPunct="1">
        <a:defRPr sz="1800" kern="1200">
          <a:solidFill>
            <a:schemeClr val="tx1"/>
          </a:solidFill>
          <a:latin typeface="+mn-lt"/>
          <a:ea typeface="+mn-ea"/>
          <a:cs typeface="+mn-cs"/>
        </a:defRPr>
      </a:lvl6pPr>
      <a:lvl7pPr marL="2742632" algn="l" defTabSz="914210" rtl="0" eaLnBrk="1" latinLnBrk="0" hangingPunct="1">
        <a:defRPr sz="1800" kern="1200">
          <a:solidFill>
            <a:schemeClr val="tx1"/>
          </a:solidFill>
          <a:latin typeface="+mn-lt"/>
          <a:ea typeface="+mn-ea"/>
          <a:cs typeface="+mn-cs"/>
        </a:defRPr>
      </a:lvl7pPr>
      <a:lvl8pPr marL="3199737" algn="l" defTabSz="914210" rtl="0" eaLnBrk="1" latinLnBrk="0" hangingPunct="1">
        <a:defRPr sz="1800" kern="1200">
          <a:solidFill>
            <a:schemeClr val="tx1"/>
          </a:solidFill>
          <a:latin typeface="+mn-lt"/>
          <a:ea typeface="+mn-ea"/>
          <a:cs typeface="+mn-cs"/>
        </a:defRPr>
      </a:lvl8pPr>
      <a:lvl9pPr marL="3656842" algn="l" defTabSz="91421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1" name="Rectangle 1"/>
          <p:cNvSpPr>
            <a:spLocks noGrp="1" noChangeArrowheads="1"/>
          </p:cNvSpPr>
          <p:nvPr>
            <p:ph type="title"/>
          </p:nvPr>
        </p:nvSpPr>
        <p:spPr bwMode="auto">
          <a:xfrm>
            <a:off x="503238" y="-1293811"/>
            <a:ext cx="9061450" cy="4451351"/>
          </a:xfrm>
          <a:prstGeom prst="rect">
            <a:avLst/>
          </a:prstGeom>
          <a:noFill/>
          <a:ln w="9525">
            <a:noFill/>
            <a:round/>
            <a:headEnd/>
            <a:tailEnd/>
          </a:ln>
          <a:effectLst/>
        </p:spPr>
        <p:txBody>
          <a:bodyPr vert="horz" wrap="square" lIns="0" tIns="0" rIns="0" bIns="0" numCol="1" anchor="ctr" anchorCtr="0" compatLnSpc="1">
            <a:prstTxWarp prst="textNoShape">
              <a:avLst/>
            </a:prstTxWarp>
          </a:bodyPr>
          <a:lstStyle/>
          <a:p>
            <a:pPr lvl="0"/>
            <a:r>
              <a:rPr lang="en-GB" smtClean="0"/>
              <a:t>Cliccate per modificare il formato del testo del titolo</a:t>
            </a:r>
          </a:p>
        </p:txBody>
      </p:sp>
      <p:sp>
        <p:nvSpPr>
          <p:cNvPr id="10242" name="Rectangle 2"/>
          <p:cNvSpPr>
            <a:spLocks noGrp="1" noChangeArrowheads="1"/>
          </p:cNvSpPr>
          <p:nvPr>
            <p:ph type="body" idx="1"/>
          </p:nvPr>
        </p:nvSpPr>
        <p:spPr bwMode="auto">
          <a:xfrm>
            <a:off x="503238" y="1768476"/>
            <a:ext cx="9061450" cy="4978400"/>
          </a:xfrm>
          <a:prstGeom prst="rect">
            <a:avLst/>
          </a:prstGeom>
          <a:noFill/>
          <a:ln w="9525">
            <a:noFill/>
            <a:round/>
            <a:headEnd/>
            <a:tailEnd/>
          </a:ln>
          <a:effectLst/>
        </p:spPr>
        <p:txBody>
          <a:bodyPr vert="horz" wrap="square" lIns="0" tIns="68746" rIns="0" bIns="0" numCol="1" anchor="t" anchorCtr="0" compatLnSpc="1">
            <a:prstTxWarp prst="textNoShape">
              <a:avLst/>
            </a:prstTxWarp>
          </a:bodyPr>
          <a:lstStyle/>
          <a:p>
            <a:pPr lvl="0"/>
            <a:r>
              <a:rPr lang="en-GB" smtClean="0"/>
              <a:t>Cliccate per modificare il formato del testo della struttura</a:t>
            </a:r>
          </a:p>
          <a:p>
            <a:pPr lvl="1"/>
            <a:r>
              <a:rPr lang="en-GB" smtClean="0"/>
              <a:t>Secondo livello struttura</a:t>
            </a:r>
          </a:p>
          <a:p>
            <a:pPr lvl="2"/>
            <a:r>
              <a:rPr lang="en-GB" smtClean="0"/>
              <a:t>Terzo livello struttura</a:t>
            </a:r>
          </a:p>
          <a:p>
            <a:pPr lvl="3"/>
            <a:r>
              <a:rPr lang="en-GB" smtClean="0"/>
              <a:t>Quarto livello struttura</a:t>
            </a:r>
          </a:p>
          <a:p>
            <a:pPr lvl="4"/>
            <a:r>
              <a:rPr lang="en-GB" smtClean="0"/>
              <a:t>Quinto livello struttura</a:t>
            </a:r>
          </a:p>
          <a:p>
            <a:pPr lvl="4"/>
            <a:r>
              <a:rPr lang="en-GB" smtClean="0"/>
              <a:t>Sesto livello struttura</a:t>
            </a:r>
          </a:p>
          <a:p>
            <a:pPr lvl="4"/>
            <a:r>
              <a:rPr lang="en-GB" smtClean="0"/>
              <a:t>Settimo livello struttura</a:t>
            </a:r>
          </a:p>
          <a:p>
            <a:pPr lvl="4"/>
            <a:r>
              <a:rPr lang="en-GB" smtClean="0"/>
              <a:t>Ottavo livello struttura</a:t>
            </a:r>
          </a:p>
          <a:p>
            <a:pPr lvl="4"/>
            <a:r>
              <a:rPr lang="en-GB" smtClean="0"/>
              <a:t>Nono livello struttura</a:t>
            </a:r>
          </a:p>
        </p:txBody>
      </p:sp>
    </p:spTree>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l" defTabSz="449170" rtl="0" fontAlgn="base" hangingPunct="0">
        <a:lnSpc>
          <a:spcPct val="87000"/>
        </a:lnSpc>
        <a:spcBef>
          <a:spcPct val="0"/>
        </a:spcBef>
        <a:spcAft>
          <a:spcPct val="0"/>
        </a:spcAft>
        <a:buClr>
          <a:srgbClr val="000000"/>
        </a:buClr>
        <a:buSzPct val="100000"/>
        <a:buFont typeface="Times New Roman" pitchFamily="16" charset="0"/>
        <a:defRPr sz="8400">
          <a:solidFill>
            <a:srgbClr val="000000"/>
          </a:solidFill>
          <a:latin typeface="+mj-lt"/>
          <a:ea typeface="+mj-ea"/>
          <a:cs typeface="+mj-cs"/>
        </a:defRPr>
      </a:lvl1pPr>
      <a:lvl2pPr marL="742796" indent="-285692" algn="l" defTabSz="449170" rtl="0" fontAlgn="base" hangingPunct="0">
        <a:lnSpc>
          <a:spcPct val="87000"/>
        </a:lnSpc>
        <a:spcBef>
          <a:spcPct val="0"/>
        </a:spcBef>
        <a:spcAft>
          <a:spcPct val="0"/>
        </a:spcAft>
        <a:buClr>
          <a:srgbClr val="000000"/>
        </a:buClr>
        <a:buSzPct val="100000"/>
        <a:buFont typeface="Times New Roman" pitchFamily="16" charset="0"/>
        <a:defRPr sz="8400">
          <a:solidFill>
            <a:srgbClr val="000000"/>
          </a:solidFill>
          <a:latin typeface="Arial" charset="0"/>
          <a:ea typeface="ヒラギノ角ゴ ProN W3" charset="0"/>
          <a:cs typeface="ヒラギノ角ゴ ProN W3" charset="0"/>
        </a:defRPr>
      </a:lvl2pPr>
      <a:lvl3pPr marL="1142762" indent="-228552" algn="l" defTabSz="449170" rtl="0" fontAlgn="base" hangingPunct="0">
        <a:lnSpc>
          <a:spcPct val="87000"/>
        </a:lnSpc>
        <a:spcBef>
          <a:spcPct val="0"/>
        </a:spcBef>
        <a:spcAft>
          <a:spcPct val="0"/>
        </a:spcAft>
        <a:buClr>
          <a:srgbClr val="000000"/>
        </a:buClr>
        <a:buSzPct val="100000"/>
        <a:buFont typeface="Times New Roman" pitchFamily="16" charset="0"/>
        <a:defRPr sz="8400">
          <a:solidFill>
            <a:srgbClr val="000000"/>
          </a:solidFill>
          <a:latin typeface="Arial" charset="0"/>
          <a:ea typeface="ヒラギノ角ゴ ProN W3" charset="0"/>
          <a:cs typeface="ヒラギノ角ゴ ProN W3" charset="0"/>
        </a:defRPr>
      </a:lvl3pPr>
      <a:lvl4pPr marL="1599868" indent="-228552" algn="l" defTabSz="449170" rtl="0" fontAlgn="base" hangingPunct="0">
        <a:lnSpc>
          <a:spcPct val="87000"/>
        </a:lnSpc>
        <a:spcBef>
          <a:spcPct val="0"/>
        </a:spcBef>
        <a:spcAft>
          <a:spcPct val="0"/>
        </a:spcAft>
        <a:buClr>
          <a:srgbClr val="000000"/>
        </a:buClr>
        <a:buSzPct val="100000"/>
        <a:buFont typeface="Times New Roman" pitchFamily="16" charset="0"/>
        <a:defRPr sz="8400">
          <a:solidFill>
            <a:srgbClr val="000000"/>
          </a:solidFill>
          <a:latin typeface="Arial" charset="0"/>
          <a:ea typeface="ヒラギノ角ゴ ProN W3" charset="0"/>
          <a:cs typeface="ヒラギノ角ゴ ProN W3" charset="0"/>
        </a:defRPr>
      </a:lvl4pPr>
      <a:lvl5pPr marL="2056973" indent="-228552" algn="l" defTabSz="449170" rtl="0" fontAlgn="base" hangingPunct="0">
        <a:lnSpc>
          <a:spcPct val="87000"/>
        </a:lnSpc>
        <a:spcBef>
          <a:spcPct val="0"/>
        </a:spcBef>
        <a:spcAft>
          <a:spcPct val="0"/>
        </a:spcAft>
        <a:buClr>
          <a:srgbClr val="000000"/>
        </a:buClr>
        <a:buSzPct val="100000"/>
        <a:buFont typeface="Times New Roman" pitchFamily="16" charset="0"/>
        <a:defRPr sz="8400">
          <a:solidFill>
            <a:srgbClr val="000000"/>
          </a:solidFill>
          <a:latin typeface="Arial" charset="0"/>
          <a:ea typeface="ヒラギノ角ゴ ProN W3" charset="0"/>
          <a:cs typeface="ヒラギノ角ゴ ProN W3" charset="0"/>
        </a:defRPr>
      </a:lvl5pPr>
      <a:lvl6pPr marL="2514080" indent="-228552" algn="l" defTabSz="449170" rtl="0" fontAlgn="base" hangingPunct="0">
        <a:lnSpc>
          <a:spcPct val="87000"/>
        </a:lnSpc>
        <a:spcBef>
          <a:spcPct val="0"/>
        </a:spcBef>
        <a:spcAft>
          <a:spcPct val="0"/>
        </a:spcAft>
        <a:buClr>
          <a:srgbClr val="000000"/>
        </a:buClr>
        <a:buSzPct val="100000"/>
        <a:buFont typeface="Times New Roman" pitchFamily="16" charset="0"/>
        <a:defRPr sz="8400">
          <a:solidFill>
            <a:srgbClr val="000000"/>
          </a:solidFill>
          <a:latin typeface="Arial" charset="0"/>
          <a:ea typeface="ヒラギノ角ゴ ProN W3" charset="0"/>
          <a:cs typeface="ヒラギノ角ゴ ProN W3" charset="0"/>
        </a:defRPr>
      </a:lvl6pPr>
      <a:lvl7pPr marL="2971184" indent="-228552" algn="l" defTabSz="449170" rtl="0" fontAlgn="base" hangingPunct="0">
        <a:lnSpc>
          <a:spcPct val="87000"/>
        </a:lnSpc>
        <a:spcBef>
          <a:spcPct val="0"/>
        </a:spcBef>
        <a:spcAft>
          <a:spcPct val="0"/>
        </a:spcAft>
        <a:buClr>
          <a:srgbClr val="000000"/>
        </a:buClr>
        <a:buSzPct val="100000"/>
        <a:buFont typeface="Times New Roman" pitchFamily="16" charset="0"/>
        <a:defRPr sz="8400">
          <a:solidFill>
            <a:srgbClr val="000000"/>
          </a:solidFill>
          <a:latin typeface="Arial" charset="0"/>
          <a:ea typeface="ヒラギノ角ゴ ProN W3" charset="0"/>
          <a:cs typeface="ヒラギノ角ゴ ProN W3" charset="0"/>
        </a:defRPr>
      </a:lvl7pPr>
      <a:lvl8pPr marL="3428290" indent="-228552" algn="l" defTabSz="449170" rtl="0" fontAlgn="base" hangingPunct="0">
        <a:lnSpc>
          <a:spcPct val="87000"/>
        </a:lnSpc>
        <a:spcBef>
          <a:spcPct val="0"/>
        </a:spcBef>
        <a:spcAft>
          <a:spcPct val="0"/>
        </a:spcAft>
        <a:buClr>
          <a:srgbClr val="000000"/>
        </a:buClr>
        <a:buSzPct val="100000"/>
        <a:buFont typeface="Times New Roman" pitchFamily="16" charset="0"/>
        <a:defRPr sz="8400">
          <a:solidFill>
            <a:srgbClr val="000000"/>
          </a:solidFill>
          <a:latin typeface="Arial" charset="0"/>
          <a:ea typeface="ヒラギノ角ゴ ProN W3" charset="0"/>
          <a:cs typeface="ヒラギノ角ゴ ProN W3" charset="0"/>
        </a:defRPr>
      </a:lvl8pPr>
      <a:lvl9pPr marL="3885394" indent="-228552" algn="l" defTabSz="449170" rtl="0" fontAlgn="base" hangingPunct="0">
        <a:lnSpc>
          <a:spcPct val="87000"/>
        </a:lnSpc>
        <a:spcBef>
          <a:spcPct val="0"/>
        </a:spcBef>
        <a:spcAft>
          <a:spcPct val="0"/>
        </a:spcAft>
        <a:buClr>
          <a:srgbClr val="000000"/>
        </a:buClr>
        <a:buSzPct val="100000"/>
        <a:buFont typeface="Times New Roman" pitchFamily="16" charset="0"/>
        <a:defRPr sz="8400">
          <a:solidFill>
            <a:srgbClr val="000000"/>
          </a:solidFill>
          <a:latin typeface="Arial" charset="0"/>
          <a:ea typeface="ヒラギノ角ゴ ProN W3" charset="0"/>
          <a:cs typeface="ヒラギノ角ゴ ProN W3" charset="0"/>
        </a:defRPr>
      </a:lvl9pPr>
    </p:titleStyle>
    <p:bodyStyle>
      <a:lvl1pPr marL="342830" indent="-342830" algn="l" defTabSz="449170" rtl="0" fontAlgn="base" hangingPunct="0">
        <a:lnSpc>
          <a:spcPct val="87000"/>
        </a:lnSpc>
        <a:spcBef>
          <a:spcPct val="0"/>
        </a:spcBef>
        <a:spcAft>
          <a:spcPts val="1425"/>
        </a:spcAft>
        <a:buClr>
          <a:srgbClr val="000000"/>
        </a:buClr>
        <a:buSzPct val="100000"/>
        <a:buFont typeface="Times New Roman" pitchFamily="16" charset="0"/>
        <a:defRPr sz="4200">
          <a:solidFill>
            <a:srgbClr val="000000"/>
          </a:solidFill>
          <a:latin typeface="+mn-lt"/>
          <a:ea typeface="+mn-ea"/>
          <a:cs typeface="+mn-cs"/>
        </a:defRPr>
      </a:lvl1pPr>
      <a:lvl2pPr marL="742796" indent="-285692" algn="l" defTabSz="449170" rtl="0" fontAlgn="base" hangingPunct="0">
        <a:lnSpc>
          <a:spcPct val="87000"/>
        </a:lnSpc>
        <a:spcBef>
          <a:spcPct val="0"/>
        </a:spcBef>
        <a:spcAft>
          <a:spcPts val="1138"/>
        </a:spcAft>
        <a:buClr>
          <a:srgbClr val="000000"/>
        </a:buClr>
        <a:buSzPct val="100000"/>
        <a:buFont typeface="Times New Roman" pitchFamily="16" charset="0"/>
        <a:defRPr sz="4200">
          <a:solidFill>
            <a:srgbClr val="000000"/>
          </a:solidFill>
          <a:latin typeface="+mn-lt"/>
          <a:ea typeface="+mn-ea"/>
          <a:cs typeface="+mn-cs"/>
        </a:defRPr>
      </a:lvl2pPr>
      <a:lvl3pPr marL="1142762" indent="-228552" algn="l" defTabSz="449170" rtl="0" fontAlgn="base" hangingPunct="0">
        <a:lnSpc>
          <a:spcPct val="87000"/>
        </a:lnSpc>
        <a:spcBef>
          <a:spcPct val="0"/>
        </a:spcBef>
        <a:spcAft>
          <a:spcPts val="850"/>
        </a:spcAft>
        <a:buClr>
          <a:srgbClr val="000000"/>
        </a:buClr>
        <a:buSzPct val="100000"/>
        <a:buFont typeface="Times New Roman" pitchFamily="16" charset="0"/>
        <a:defRPr sz="4200">
          <a:solidFill>
            <a:srgbClr val="000000"/>
          </a:solidFill>
          <a:latin typeface="+mn-lt"/>
          <a:ea typeface="+mn-ea"/>
          <a:cs typeface="+mn-cs"/>
        </a:defRPr>
      </a:lvl3pPr>
      <a:lvl4pPr marL="1599868" indent="-228552" algn="l" defTabSz="449170" rtl="0" fontAlgn="base" hangingPunct="0">
        <a:lnSpc>
          <a:spcPct val="87000"/>
        </a:lnSpc>
        <a:spcBef>
          <a:spcPct val="0"/>
        </a:spcBef>
        <a:spcAft>
          <a:spcPts val="575"/>
        </a:spcAft>
        <a:buClr>
          <a:srgbClr val="000000"/>
        </a:buClr>
        <a:buSzPct val="100000"/>
        <a:buFont typeface="Times New Roman" pitchFamily="16" charset="0"/>
        <a:defRPr sz="4200">
          <a:solidFill>
            <a:srgbClr val="000000"/>
          </a:solidFill>
          <a:latin typeface="+mn-lt"/>
          <a:ea typeface="+mn-ea"/>
          <a:cs typeface="+mn-cs"/>
        </a:defRPr>
      </a:lvl4pPr>
      <a:lvl5pPr marL="2056973" indent="-228552" algn="l" defTabSz="449170" rtl="0" fontAlgn="base" hangingPunct="0">
        <a:lnSpc>
          <a:spcPct val="87000"/>
        </a:lnSpc>
        <a:spcBef>
          <a:spcPct val="0"/>
        </a:spcBef>
        <a:spcAft>
          <a:spcPts val="288"/>
        </a:spcAft>
        <a:buClr>
          <a:srgbClr val="000000"/>
        </a:buClr>
        <a:buSzPct val="100000"/>
        <a:buFont typeface="Times New Roman" pitchFamily="16" charset="0"/>
        <a:defRPr sz="2000">
          <a:solidFill>
            <a:srgbClr val="000000"/>
          </a:solidFill>
          <a:latin typeface="+mn-lt"/>
          <a:ea typeface="+mn-ea"/>
          <a:cs typeface="+mn-cs"/>
        </a:defRPr>
      </a:lvl5pPr>
      <a:lvl6pPr marL="2514080" indent="-228552" algn="l" defTabSz="449170" rtl="0" fontAlgn="base" hangingPunct="0">
        <a:lnSpc>
          <a:spcPct val="87000"/>
        </a:lnSpc>
        <a:spcBef>
          <a:spcPct val="0"/>
        </a:spcBef>
        <a:spcAft>
          <a:spcPts val="288"/>
        </a:spcAft>
        <a:buClr>
          <a:srgbClr val="000000"/>
        </a:buClr>
        <a:buSzPct val="100000"/>
        <a:buFont typeface="Times New Roman" pitchFamily="16" charset="0"/>
        <a:defRPr sz="2000">
          <a:solidFill>
            <a:srgbClr val="000000"/>
          </a:solidFill>
          <a:latin typeface="+mn-lt"/>
          <a:ea typeface="+mn-ea"/>
          <a:cs typeface="+mn-cs"/>
        </a:defRPr>
      </a:lvl6pPr>
      <a:lvl7pPr marL="2971184" indent="-228552" algn="l" defTabSz="449170" rtl="0" fontAlgn="base" hangingPunct="0">
        <a:lnSpc>
          <a:spcPct val="87000"/>
        </a:lnSpc>
        <a:spcBef>
          <a:spcPct val="0"/>
        </a:spcBef>
        <a:spcAft>
          <a:spcPts val="288"/>
        </a:spcAft>
        <a:buClr>
          <a:srgbClr val="000000"/>
        </a:buClr>
        <a:buSzPct val="100000"/>
        <a:buFont typeface="Times New Roman" pitchFamily="16" charset="0"/>
        <a:defRPr sz="2000">
          <a:solidFill>
            <a:srgbClr val="000000"/>
          </a:solidFill>
          <a:latin typeface="+mn-lt"/>
          <a:ea typeface="+mn-ea"/>
          <a:cs typeface="+mn-cs"/>
        </a:defRPr>
      </a:lvl7pPr>
      <a:lvl8pPr marL="3428290" indent="-228552" algn="l" defTabSz="449170" rtl="0" fontAlgn="base" hangingPunct="0">
        <a:lnSpc>
          <a:spcPct val="87000"/>
        </a:lnSpc>
        <a:spcBef>
          <a:spcPct val="0"/>
        </a:spcBef>
        <a:spcAft>
          <a:spcPts val="288"/>
        </a:spcAft>
        <a:buClr>
          <a:srgbClr val="000000"/>
        </a:buClr>
        <a:buSzPct val="100000"/>
        <a:buFont typeface="Times New Roman" pitchFamily="16" charset="0"/>
        <a:defRPr sz="2000">
          <a:solidFill>
            <a:srgbClr val="000000"/>
          </a:solidFill>
          <a:latin typeface="+mn-lt"/>
          <a:ea typeface="+mn-ea"/>
          <a:cs typeface="+mn-cs"/>
        </a:defRPr>
      </a:lvl8pPr>
      <a:lvl9pPr marL="3885394" indent="-228552" algn="l" defTabSz="449170" rtl="0" fontAlgn="base" hangingPunct="0">
        <a:lnSpc>
          <a:spcPct val="87000"/>
        </a:lnSpc>
        <a:spcBef>
          <a:spcPct val="0"/>
        </a:spcBef>
        <a:spcAft>
          <a:spcPts val="288"/>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it-IT"/>
      </a:defPPr>
      <a:lvl1pPr marL="0" algn="l" defTabSz="914210" rtl="0" eaLnBrk="1" latinLnBrk="0" hangingPunct="1">
        <a:defRPr sz="1800" kern="1200">
          <a:solidFill>
            <a:schemeClr val="tx1"/>
          </a:solidFill>
          <a:latin typeface="+mn-lt"/>
          <a:ea typeface="+mn-ea"/>
          <a:cs typeface="+mn-cs"/>
        </a:defRPr>
      </a:lvl1pPr>
      <a:lvl2pPr marL="457105" algn="l" defTabSz="914210" rtl="0" eaLnBrk="1" latinLnBrk="0" hangingPunct="1">
        <a:defRPr sz="1800" kern="1200">
          <a:solidFill>
            <a:schemeClr val="tx1"/>
          </a:solidFill>
          <a:latin typeface="+mn-lt"/>
          <a:ea typeface="+mn-ea"/>
          <a:cs typeface="+mn-cs"/>
        </a:defRPr>
      </a:lvl2pPr>
      <a:lvl3pPr marL="914210" algn="l" defTabSz="914210" rtl="0" eaLnBrk="1" latinLnBrk="0" hangingPunct="1">
        <a:defRPr sz="1800" kern="1200">
          <a:solidFill>
            <a:schemeClr val="tx1"/>
          </a:solidFill>
          <a:latin typeface="+mn-lt"/>
          <a:ea typeface="+mn-ea"/>
          <a:cs typeface="+mn-cs"/>
        </a:defRPr>
      </a:lvl3pPr>
      <a:lvl4pPr marL="1371315" algn="l" defTabSz="914210" rtl="0" eaLnBrk="1" latinLnBrk="0" hangingPunct="1">
        <a:defRPr sz="1800" kern="1200">
          <a:solidFill>
            <a:schemeClr val="tx1"/>
          </a:solidFill>
          <a:latin typeface="+mn-lt"/>
          <a:ea typeface="+mn-ea"/>
          <a:cs typeface="+mn-cs"/>
        </a:defRPr>
      </a:lvl4pPr>
      <a:lvl5pPr marL="1828420" algn="l" defTabSz="914210" rtl="0" eaLnBrk="1" latinLnBrk="0" hangingPunct="1">
        <a:defRPr sz="1800" kern="1200">
          <a:solidFill>
            <a:schemeClr val="tx1"/>
          </a:solidFill>
          <a:latin typeface="+mn-lt"/>
          <a:ea typeface="+mn-ea"/>
          <a:cs typeface="+mn-cs"/>
        </a:defRPr>
      </a:lvl5pPr>
      <a:lvl6pPr marL="2285526" algn="l" defTabSz="914210" rtl="0" eaLnBrk="1" latinLnBrk="0" hangingPunct="1">
        <a:defRPr sz="1800" kern="1200">
          <a:solidFill>
            <a:schemeClr val="tx1"/>
          </a:solidFill>
          <a:latin typeface="+mn-lt"/>
          <a:ea typeface="+mn-ea"/>
          <a:cs typeface="+mn-cs"/>
        </a:defRPr>
      </a:lvl6pPr>
      <a:lvl7pPr marL="2742632" algn="l" defTabSz="914210" rtl="0" eaLnBrk="1" latinLnBrk="0" hangingPunct="1">
        <a:defRPr sz="1800" kern="1200">
          <a:solidFill>
            <a:schemeClr val="tx1"/>
          </a:solidFill>
          <a:latin typeface="+mn-lt"/>
          <a:ea typeface="+mn-ea"/>
          <a:cs typeface="+mn-cs"/>
        </a:defRPr>
      </a:lvl7pPr>
      <a:lvl8pPr marL="3199737" algn="l" defTabSz="914210" rtl="0" eaLnBrk="1" latinLnBrk="0" hangingPunct="1">
        <a:defRPr sz="1800" kern="1200">
          <a:solidFill>
            <a:schemeClr val="tx1"/>
          </a:solidFill>
          <a:latin typeface="+mn-lt"/>
          <a:ea typeface="+mn-ea"/>
          <a:cs typeface="+mn-cs"/>
        </a:defRPr>
      </a:lvl8pPr>
      <a:lvl9pPr marL="3656842" algn="l" defTabSz="91421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bwMode="auto">
          <a:xfrm>
            <a:off x="503240" y="301625"/>
            <a:ext cx="9058275" cy="1301750"/>
          </a:xfrm>
          <a:prstGeom prst="rect">
            <a:avLst/>
          </a:prstGeom>
          <a:noFill/>
          <a:ln w="9525">
            <a:noFill/>
            <a:round/>
            <a:headEnd/>
            <a:tailEnd/>
          </a:ln>
          <a:effectLst/>
        </p:spPr>
        <p:txBody>
          <a:bodyPr vert="horz" wrap="square" lIns="91420" tIns="91420" rIns="91420" bIns="45711" numCol="1" anchor="t" anchorCtr="0" compatLnSpc="1">
            <a:prstTxWarp prst="textNoShape">
              <a:avLst/>
            </a:prstTxWarp>
          </a:bodyPr>
          <a:lstStyle/>
          <a:p>
            <a:pPr lvl="0"/>
            <a:r>
              <a:rPr lang="en-GB" smtClean="0"/>
              <a:t>Cliccate per modificare il formato del testo del titolo</a:t>
            </a:r>
          </a:p>
        </p:txBody>
      </p:sp>
      <p:sp>
        <p:nvSpPr>
          <p:cNvPr id="14338" name="Rectangle 2"/>
          <p:cNvSpPr>
            <a:spLocks noGrp="1" noChangeArrowheads="1"/>
          </p:cNvSpPr>
          <p:nvPr>
            <p:ph type="body" idx="1"/>
          </p:nvPr>
        </p:nvSpPr>
        <p:spPr bwMode="auto">
          <a:xfrm>
            <a:off x="503240" y="1768476"/>
            <a:ext cx="9058275" cy="4976812"/>
          </a:xfrm>
          <a:prstGeom prst="rect">
            <a:avLst/>
          </a:prstGeom>
          <a:noFill/>
          <a:ln w="9525">
            <a:noFill/>
            <a:round/>
            <a:headEnd/>
            <a:tailEnd/>
          </a:ln>
          <a:effectLst/>
        </p:spPr>
        <p:txBody>
          <a:bodyPr vert="horz" wrap="square" lIns="91420" tIns="91420" rIns="91420" bIns="45711" numCol="1" anchor="t" anchorCtr="0" compatLnSpc="1">
            <a:prstTxWarp prst="textNoShape">
              <a:avLst/>
            </a:prstTxWarp>
          </a:bodyPr>
          <a:lstStyle/>
          <a:p>
            <a:pPr lvl="0"/>
            <a:r>
              <a:rPr lang="en-GB" smtClean="0"/>
              <a:t>Cliccate per modificare il formato del testo della struttura</a:t>
            </a:r>
          </a:p>
          <a:p>
            <a:pPr lvl="1"/>
            <a:r>
              <a:rPr lang="en-GB" smtClean="0"/>
              <a:t>Secondo livello struttura</a:t>
            </a:r>
          </a:p>
          <a:p>
            <a:pPr lvl="2"/>
            <a:r>
              <a:rPr lang="en-GB" smtClean="0"/>
              <a:t>Terzo livello struttura</a:t>
            </a:r>
          </a:p>
          <a:p>
            <a:pPr lvl="3"/>
            <a:r>
              <a:rPr lang="en-GB" smtClean="0"/>
              <a:t>Quarto livello struttura</a:t>
            </a:r>
          </a:p>
          <a:p>
            <a:pPr lvl="4"/>
            <a:r>
              <a:rPr lang="en-GB" smtClean="0"/>
              <a:t>Quinto livello struttura</a:t>
            </a:r>
          </a:p>
          <a:p>
            <a:pPr lvl="4"/>
            <a:r>
              <a:rPr lang="en-GB" smtClean="0"/>
              <a:t>Sesto livello struttura</a:t>
            </a:r>
          </a:p>
          <a:p>
            <a:pPr lvl="4"/>
            <a:r>
              <a:rPr lang="en-GB" smtClean="0"/>
              <a:t>Settimo livello struttura</a:t>
            </a:r>
          </a:p>
          <a:p>
            <a:pPr lvl="4"/>
            <a:r>
              <a:rPr lang="en-GB" smtClean="0"/>
              <a:t>Ottavo livello struttura</a:t>
            </a:r>
          </a:p>
          <a:p>
            <a:pPr lvl="4"/>
            <a:r>
              <a:rPr lang="en-GB" smtClean="0"/>
              <a:t>Nono livello struttura</a:t>
            </a:r>
          </a:p>
        </p:txBody>
      </p:sp>
    </p:spTree>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xStyles>
    <p:titleStyle>
      <a:lvl1pPr algn="l" defTabSz="449170" rtl="0" fontAlgn="base" hangingPunct="0">
        <a:lnSpc>
          <a:spcPct val="87000"/>
        </a:lnSpc>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marL="742796" indent="-285692" algn="l" defTabSz="449170" rtl="0" fontAlgn="base" hangingPunct="0">
        <a:lnSpc>
          <a:spcPct val="87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2pPr>
      <a:lvl3pPr marL="1142762" indent="-228552" algn="l" defTabSz="449170" rtl="0" fontAlgn="base" hangingPunct="0">
        <a:lnSpc>
          <a:spcPct val="87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3pPr>
      <a:lvl4pPr marL="1599868" indent="-228552" algn="l" defTabSz="449170" rtl="0" fontAlgn="base" hangingPunct="0">
        <a:lnSpc>
          <a:spcPct val="87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4pPr>
      <a:lvl5pPr marL="2056973" indent="-228552" algn="l" defTabSz="449170" rtl="0" fontAlgn="base" hangingPunct="0">
        <a:lnSpc>
          <a:spcPct val="87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5pPr>
      <a:lvl6pPr marL="2514080" indent="-228552" algn="l" defTabSz="449170" rtl="0" fontAlgn="base" hangingPunct="0">
        <a:lnSpc>
          <a:spcPct val="87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6pPr>
      <a:lvl7pPr marL="2971184" indent="-228552" algn="l" defTabSz="449170" rtl="0" fontAlgn="base" hangingPunct="0">
        <a:lnSpc>
          <a:spcPct val="87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7pPr>
      <a:lvl8pPr marL="3428290" indent="-228552" algn="l" defTabSz="449170" rtl="0" fontAlgn="base" hangingPunct="0">
        <a:lnSpc>
          <a:spcPct val="87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8pPr>
      <a:lvl9pPr marL="3885394" indent="-228552" algn="l" defTabSz="449170" rtl="0" fontAlgn="base" hangingPunct="0">
        <a:lnSpc>
          <a:spcPct val="87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9pPr>
    </p:titleStyle>
    <p:bodyStyle>
      <a:lvl1pPr marL="342830" indent="-342830" algn="l" defTabSz="449170" rtl="0" fontAlgn="base" hangingPunct="0">
        <a:lnSpc>
          <a:spcPct val="104000"/>
        </a:lnSpc>
        <a:spcBef>
          <a:spcPct val="0"/>
        </a:spcBef>
        <a:spcAft>
          <a:spcPts val="1425"/>
        </a:spcAft>
        <a:buClr>
          <a:srgbClr val="000000"/>
        </a:buClr>
        <a:buSzPct val="100000"/>
        <a:buFont typeface="Times New Roman" pitchFamily="16" charset="0"/>
        <a:defRPr sz="3200">
          <a:solidFill>
            <a:srgbClr val="000000"/>
          </a:solidFill>
          <a:latin typeface="+mn-lt"/>
          <a:ea typeface="+mn-ea"/>
          <a:cs typeface="+mn-cs"/>
        </a:defRPr>
      </a:lvl1pPr>
      <a:lvl2pPr marL="742796" indent="-285692" algn="l" defTabSz="449170" rtl="0" fontAlgn="base" hangingPunct="0">
        <a:lnSpc>
          <a:spcPct val="104000"/>
        </a:lnSpc>
        <a:spcBef>
          <a:spcPct val="0"/>
        </a:spcBef>
        <a:spcAft>
          <a:spcPts val="1138"/>
        </a:spcAft>
        <a:buClr>
          <a:srgbClr val="000000"/>
        </a:buClr>
        <a:buSzPct val="100000"/>
        <a:buFont typeface="Times New Roman" pitchFamily="16" charset="0"/>
        <a:defRPr sz="2000">
          <a:solidFill>
            <a:srgbClr val="000000"/>
          </a:solidFill>
          <a:latin typeface="+mn-lt"/>
          <a:ea typeface="+mn-ea"/>
        </a:defRPr>
      </a:lvl2pPr>
      <a:lvl3pPr marL="1142762" indent="-228552" algn="l" defTabSz="449170" rtl="0" fontAlgn="base" hangingPunct="0">
        <a:lnSpc>
          <a:spcPct val="104000"/>
        </a:lnSpc>
        <a:spcBef>
          <a:spcPct val="0"/>
        </a:spcBef>
        <a:spcAft>
          <a:spcPts val="850"/>
        </a:spcAft>
        <a:buClr>
          <a:srgbClr val="000000"/>
        </a:buClr>
        <a:buSzPct val="100000"/>
        <a:buFont typeface="Times New Roman" pitchFamily="16" charset="0"/>
        <a:defRPr sz="2000">
          <a:solidFill>
            <a:srgbClr val="000000"/>
          </a:solidFill>
          <a:latin typeface="+mn-lt"/>
          <a:ea typeface="+mn-ea"/>
        </a:defRPr>
      </a:lvl3pPr>
      <a:lvl4pPr marL="1599868" indent="-228552" algn="l" defTabSz="449170" rtl="0" fontAlgn="base" hangingPunct="0">
        <a:lnSpc>
          <a:spcPct val="104000"/>
        </a:lnSpc>
        <a:spcBef>
          <a:spcPct val="0"/>
        </a:spcBef>
        <a:spcAft>
          <a:spcPts val="575"/>
        </a:spcAft>
        <a:buClr>
          <a:srgbClr val="000000"/>
        </a:buClr>
        <a:buSzPct val="100000"/>
        <a:buFont typeface="Times New Roman" pitchFamily="16" charset="0"/>
        <a:defRPr sz="2000">
          <a:solidFill>
            <a:srgbClr val="000000"/>
          </a:solidFill>
          <a:latin typeface="+mn-lt"/>
          <a:ea typeface="+mn-ea"/>
        </a:defRPr>
      </a:lvl4pPr>
      <a:lvl5pPr marL="2056973" indent="-228552" algn="l" defTabSz="449170" rtl="0" fontAlgn="base" hangingPunct="0">
        <a:lnSpc>
          <a:spcPct val="104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5pPr>
      <a:lvl6pPr marL="2514080" indent="-228552" algn="l" defTabSz="449170" rtl="0" fontAlgn="base" hangingPunct="0">
        <a:lnSpc>
          <a:spcPct val="104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6pPr>
      <a:lvl7pPr marL="2971184" indent="-228552" algn="l" defTabSz="449170" rtl="0" fontAlgn="base" hangingPunct="0">
        <a:lnSpc>
          <a:spcPct val="104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7pPr>
      <a:lvl8pPr marL="3428290" indent="-228552" algn="l" defTabSz="449170" rtl="0" fontAlgn="base" hangingPunct="0">
        <a:lnSpc>
          <a:spcPct val="104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8pPr>
      <a:lvl9pPr marL="3885394" indent="-228552" algn="l" defTabSz="449170" rtl="0" fontAlgn="base" hangingPunct="0">
        <a:lnSpc>
          <a:spcPct val="104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9pPr>
    </p:bodyStyle>
    <p:otherStyle>
      <a:defPPr>
        <a:defRPr lang="it-IT"/>
      </a:defPPr>
      <a:lvl1pPr marL="0" algn="l" defTabSz="914210" rtl="0" eaLnBrk="1" latinLnBrk="0" hangingPunct="1">
        <a:defRPr sz="1800" kern="1200">
          <a:solidFill>
            <a:schemeClr val="tx1"/>
          </a:solidFill>
          <a:latin typeface="+mn-lt"/>
          <a:ea typeface="+mn-ea"/>
          <a:cs typeface="+mn-cs"/>
        </a:defRPr>
      </a:lvl1pPr>
      <a:lvl2pPr marL="457105" algn="l" defTabSz="914210" rtl="0" eaLnBrk="1" latinLnBrk="0" hangingPunct="1">
        <a:defRPr sz="1800" kern="1200">
          <a:solidFill>
            <a:schemeClr val="tx1"/>
          </a:solidFill>
          <a:latin typeface="+mn-lt"/>
          <a:ea typeface="+mn-ea"/>
          <a:cs typeface="+mn-cs"/>
        </a:defRPr>
      </a:lvl2pPr>
      <a:lvl3pPr marL="914210" algn="l" defTabSz="914210" rtl="0" eaLnBrk="1" latinLnBrk="0" hangingPunct="1">
        <a:defRPr sz="1800" kern="1200">
          <a:solidFill>
            <a:schemeClr val="tx1"/>
          </a:solidFill>
          <a:latin typeface="+mn-lt"/>
          <a:ea typeface="+mn-ea"/>
          <a:cs typeface="+mn-cs"/>
        </a:defRPr>
      </a:lvl3pPr>
      <a:lvl4pPr marL="1371315" algn="l" defTabSz="914210" rtl="0" eaLnBrk="1" latinLnBrk="0" hangingPunct="1">
        <a:defRPr sz="1800" kern="1200">
          <a:solidFill>
            <a:schemeClr val="tx1"/>
          </a:solidFill>
          <a:latin typeface="+mn-lt"/>
          <a:ea typeface="+mn-ea"/>
          <a:cs typeface="+mn-cs"/>
        </a:defRPr>
      </a:lvl4pPr>
      <a:lvl5pPr marL="1828420" algn="l" defTabSz="914210" rtl="0" eaLnBrk="1" latinLnBrk="0" hangingPunct="1">
        <a:defRPr sz="1800" kern="1200">
          <a:solidFill>
            <a:schemeClr val="tx1"/>
          </a:solidFill>
          <a:latin typeface="+mn-lt"/>
          <a:ea typeface="+mn-ea"/>
          <a:cs typeface="+mn-cs"/>
        </a:defRPr>
      </a:lvl5pPr>
      <a:lvl6pPr marL="2285526" algn="l" defTabSz="914210" rtl="0" eaLnBrk="1" latinLnBrk="0" hangingPunct="1">
        <a:defRPr sz="1800" kern="1200">
          <a:solidFill>
            <a:schemeClr val="tx1"/>
          </a:solidFill>
          <a:latin typeface="+mn-lt"/>
          <a:ea typeface="+mn-ea"/>
          <a:cs typeface="+mn-cs"/>
        </a:defRPr>
      </a:lvl6pPr>
      <a:lvl7pPr marL="2742632" algn="l" defTabSz="914210" rtl="0" eaLnBrk="1" latinLnBrk="0" hangingPunct="1">
        <a:defRPr sz="1800" kern="1200">
          <a:solidFill>
            <a:schemeClr val="tx1"/>
          </a:solidFill>
          <a:latin typeface="+mn-lt"/>
          <a:ea typeface="+mn-ea"/>
          <a:cs typeface="+mn-cs"/>
        </a:defRPr>
      </a:lvl7pPr>
      <a:lvl8pPr marL="3199737" algn="l" defTabSz="914210" rtl="0" eaLnBrk="1" latinLnBrk="0" hangingPunct="1">
        <a:defRPr sz="1800" kern="1200">
          <a:solidFill>
            <a:schemeClr val="tx1"/>
          </a:solidFill>
          <a:latin typeface="+mn-lt"/>
          <a:ea typeface="+mn-ea"/>
          <a:cs typeface="+mn-cs"/>
        </a:defRPr>
      </a:lvl8pPr>
      <a:lvl9pPr marL="3656842" algn="l" defTabSz="91421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30.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30.xml"/><Relationship Id="rId5" Type="http://schemas.openxmlformats.org/officeDocument/2006/relationships/image" Target="../media/image32.jpeg"/><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gif"/><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png"/><Relationship Id="rId7" Type="http://schemas.openxmlformats.org/officeDocument/2006/relationships/image" Target="../media/image44.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jpeg"/></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46.xml"/><Relationship Id="rId5" Type="http://schemas.openxmlformats.org/officeDocument/2006/relationships/image" Target="../media/image50.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jpeg"/><Relationship Id="rId7"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25.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46.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53.xml"/><Relationship Id="rId6" Type="http://schemas.openxmlformats.org/officeDocument/2006/relationships/image" Target="../media/image69.png"/><Relationship Id="rId5" Type="http://schemas.openxmlformats.org/officeDocument/2006/relationships/image" Target="../media/image64.png"/><Relationship Id="rId4" Type="http://schemas.openxmlformats.org/officeDocument/2006/relationships/image" Target="../media/image68.png"/></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2.xml"/><Relationship Id="rId1" Type="http://schemas.openxmlformats.org/officeDocument/2006/relationships/slideLayout" Target="../slideLayouts/slideLayout53.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8.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23.xml"/><Relationship Id="rId1" Type="http://schemas.openxmlformats.org/officeDocument/2006/relationships/slideLayout" Target="../slideLayouts/slideLayout64.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4.xml"/><Relationship Id="rId1" Type="http://schemas.openxmlformats.org/officeDocument/2006/relationships/slideLayout" Target="../slideLayouts/slideLayout75.xml"/><Relationship Id="rId4" Type="http://schemas.openxmlformats.org/officeDocument/2006/relationships/image" Target="../media/image81.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5.xml"/><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3" Type="http://schemas.openxmlformats.org/officeDocument/2006/relationships/image" Target="../media/image83.wmf"/><Relationship Id="rId2" Type="http://schemas.openxmlformats.org/officeDocument/2006/relationships/notesSlide" Target="../notesSlides/notesSlide26.xml"/><Relationship Id="rId1" Type="http://schemas.openxmlformats.org/officeDocument/2006/relationships/slideLayout" Target="../slideLayouts/slideLayout30.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3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7.xml"/><Relationship Id="rId1" Type="http://schemas.openxmlformats.org/officeDocument/2006/relationships/slideLayout" Target="../slideLayouts/slideLayout81.xml"/><Relationship Id="rId4" Type="http://schemas.openxmlformats.org/officeDocument/2006/relationships/image" Target="../media/image89.png"/></Relationships>
</file>

<file path=ppt/slides/_rels/slide3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8.xml"/><Relationship Id="rId1" Type="http://schemas.openxmlformats.org/officeDocument/2006/relationships/slideLayout" Target="../slideLayouts/slideLayout81.xml"/><Relationship Id="rId5" Type="http://schemas.openxmlformats.org/officeDocument/2006/relationships/image" Target="../media/image92.png"/><Relationship Id="rId4" Type="http://schemas.openxmlformats.org/officeDocument/2006/relationships/image" Target="../media/image91.png"/></Relationships>
</file>

<file path=ppt/slides/_rels/slide36.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29.xml"/><Relationship Id="rId1" Type="http://schemas.openxmlformats.org/officeDocument/2006/relationships/slideLayout" Target="../slideLayouts/slideLayout30.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3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0.xml"/><Relationship Id="rId1" Type="http://schemas.openxmlformats.org/officeDocument/2006/relationships/slideLayout" Target="../slideLayouts/slideLayout24.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jpeg"/></Relationships>
</file>

<file path=ppt/slides/_rels/slide3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slideLayout" Target="../slideLayouts/slideLayout86.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3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1.xml"/><Relationship Id="rId1" Type="http://schemas.openxmlformats.org/officeDocument/2006/relationships/slideLayout" Target="../slideLayouts/slideLayout81.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114.jpeg"/><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notesSlide" Target="../notesSlides/notesSlide32.xml"/><Relationship Id="rId1" Type="http://schemas.openxmlformats.org/officeDocument/2006/relationships/slideLayout" Target="../slideLayouts/slideLayout86.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 Id="rId9" Type="http://schemas.openxmlformats.org/officeDocument/2006/relationships/image" Target="../media/image115.png"/></Relationships>
</file>

<file path=ppt/slides/_rels/slide4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86.xml"/></Relationships>
</file>

<file path=ppt/slides/_rels/slide4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86.xml"/></Relationships>
</file>

<file path=ppt/slides/_rels/slide4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3.xml"/><Relationship Id="rId1" Type="http://schemas.openxmlformats.org/officeDocument/2006/relationships/slideLayout" Target="../slideLayouts/slideLayout81.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jpeg"/></Relationships>
</file>

<file path=ppt/slides/_rels/slide4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81.xml"/><Relationship Id="rId6" Type="http://schemas.openxmlformats.org/officeDocument/2006/relationships/image" Target="../media/image128.png"/><Relationship Id="rId5" Type="http://schemas.openxmlformats.org/officeDocument/2006/relationships/image" Target="../media/image127.jpeg"/><Relationship Id="rId4" Type="http://schemas.openxmlformats.org/officeDocument/2006/relationships/image" Target="../media/image126.png"/></Relationships>
</file>

<file path=ppt/slides/_rels/slide45.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29.png"/><Relationship Id="rId7" Type="http://schemas.openxmlformats.org/officeDocument/2006/relationships/image" Target="../media/image133.png"/><Relationship Id="rId2" Type="http://schemas.openxmlformats.org/officeDocument/2006/relationships/notesSlide" Target="../notesSlides/notesSlide34.xml"/><Relationship Id="rId1" Type="http://schemas.openxmlformats.org/officeDocument/2006/relationships/slideLayout" Target="../slideLayouts/slideLayout30.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46.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35.xml"/><Relationship Id="rId1" Type="http://schemas.openxmlformats.org/officeDocument/2006/relationships/slideLayout" Target="../slideLayouts/slideLayout30.xml"/><Relationship Id="rId5" Type="http://schemas.openxmlformats.org/officeDocument/2006/relationships/image" Target="../media/image137.gif"/><Relationship Id="rId4" Type="http://schemas.openxmlformats.org/officeDocument/2006/relationships/image" Target="../media/image136.jpeg"/></Relationships>
</file>

<file path=ppt/slides/_rels/slide47.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png"/><Relationship Id="rId1" Type="http://schemas.openxmlformats.org/officeDocument/2006/relationships/slideLayout" Target="../slideLayouts/slideLayout30.xml"/><Relationship Id="rId4" Type="http://schemas.openxmlformats.org/officeDocument/2006/relationships/image" Target="../media/image140.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36.xml"/><Relationship Id="rId1" Type="http://schemas.openxmlformats.org/officeDocument/2006/relationships/slideLayout" Target="../slideLayouts/slideLayout25.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s>
</file>

<file path=ppt/slides/_rels/slide51.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5.xml"/><Relationship Id="rId4" Type="http://schemas.openxmlformats.org/officeDocument/2006/relationships/image" Target="../media/image149.png"/></Relationships>
</file>

<file path=ppt/slides/_rels/slide5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37.xml"/><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38.xml"/><Relationship Id="rId1" Type="http://schemas.openxmlformats.org/officeDocument/2006/relationships/slideLayout" Target="../slideLayouts/slideLayout25.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s>
</file>

<file path=ppt/slides/_rels/slide54.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39.xml"/><Relationship Id="rId1" Type="http://schemas.openxmlformats.org/officeDocument/2006/relationships/slideLayout" Target="../slideLayouts/slideLayout27.xml"/></Relationships>
</file>

<file path=ppt/slides/_rels/slide55.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27.xml"/></Relationships>
</file>

<file path=ppt/slides/_rels/slide56.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40.xml"/><Relationship Id="rId1" Type="http://schemas.openxmlformats.org/officeDocument/2006/relationships/slideLayout" Target="../slideLayouts/slideLayout25.xml"/><Relationship Id="rId4" Type="http://schemas.openxmlformats.org/officeDocument/2006/relationships/image" Target="../media/image159.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8.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30.xml"/></Relationships>
</file>

<file path=ppt/slides/_rels/slide59.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41.xml"/><Relationship Id="rId1" Type="http://schemas.openxmlformats.org/officeDocument/2006/relationships/slideLayout" Target="../slideLayouts/slideLayout30.xml"/><Relationship Id="rId5" Type="http://schemas.openxmlformats.org/officeDocument/2006/relationships/image" Target="../media/image40.png"/><Relationship Id="rId4" Type="http://schemas.openxmlformats.org/officeDocument/2006/relationships/image" Target="../media/image162.jpeg"/></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42.xml"/><Relationship Id="rId1" Type="http://schemas.openxmlformats.org/officeDocument/2006/relationships/slideLayout" Target="../slideLayouts/slideLayout30.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png"/></Relationships>
</file>

<file path=ppt/slides/_rels/slide61.xml.rels><?xml version="1.0" encoding="UTF-8" standalone="yes"?>
<Relationships xmlns="http://schemas.openxmlformats.org/package/2006/relationships"><Relationship Id="rId3" Type="http://schemas.openxmlformats.org/officeDocument/2006/relationships/image" Target="../media/image167.tiff"/><Relationship Id="rId2" Type="http://schemas.openxmlformats.org/officeDocument/2006/relationships/notesSlide" Target="../notesSlides/notesSlide43.xml"/><Relationship Id="rId1" Type="http://schemas.openxmlformats.org/officeDocument/2006/relationships/slideLayout" Target="../slideLayouts/slideLayout30.xml"/><Relationship Id="rId5" Type="http://schemas.openxmlformats.org/officeDocument/2006/relationships/image" Target="../media/image169.png"/><Relationship Id="rId4" Type="http://schemas.openxmlformats.org/officeDocument/2006/relationships/image" Target="../media/image168.png"/></Relationships>
</file>

<file path=ppt/slides/_rels/slide62.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slideLayout" Target="../slideLayouts/slideLayout29.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63.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44.xml"/><Relationship Id="rId1" Type="http://schemas.openxmlformats.org/officeDocument/2006/relationships/slideLayout" Target="../slideLayouts/slideLayout30.xml"/><Relationship Id="rId6" Type="http://schemas.openxmlformats.org/officeDocument/2006/relationships/image" Target="../media/image175.png"/><Relationship Id="rId5" Type="http://schemas.openxmlformats.org/officeDocument/2006/relationships/image" Target="../media/image174.jpeg"/><Relationship Id="rId4" Type="http://schemas.openxmlformats.org/officeDocument/2006/relationships/image" Target="../media/image173.jpeg"/></Relationships>
</file>

<file path=ppt/slides/_rels/slide64.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45.xml"/><Relationship Id="rId1" Type="http://schemas.openxmlformats.org/officeDocument/2006/relationships/slideLayout" Target="../slideLayouts/slideLayout30.xml"/></Relationships>
</file>

<file path=ppt/slides/_rels/slide65.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46.xml"/><Relationship Id="rId1" Type="http://schemas.openxmlformats.org/officeDocument/2006/relationships/slideLayout" Target="../slideLayouts/slideLayout30.xml"/></Relationships>
</file>

<file path=ppt/slides/_rels/slide66.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jpeg"/><Relationship Id="rId1" Type="http://schemas.openxmlformats.org/officeDocument/2006/relationships/slideLayout" Target="../slideLayouts/slideLayout30.xml"/><Relationship Id="rId5" Type="http://schemas.openxmlformats.org/officeDocument/2006/relationships/image" Target="../media/image181.png"/><Relationship Id="rId4" Type="http://schemas.openxmlformats.org/officeDocument/2006/relationships/image" Target="../media/image180.png"/></Relationships>
</file>

<file path=ppt/slides/_rels/slide67.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47.xml"/><Relationship Id="rId1" Type="http://schemas.openxmlformats.org/officeDocument/2006/relationships/slideLayout" Target="../slideLayouts/slideLayout30.xml"/><Relationship Id="rId4" Type="http://schemas.openxmlformats.org/officeDocument/2006/relationships/image" Target="../media/image183.jpeg"/></Relationships>
</file>

<file path=ppt/slides/_rels/slide68.xml.rels><?xml version="1.0" encoding="UTF-8" standalone="yes"?>
<Relationships xmlns="http://schemas.openxmlformats.org/package/2006/relationships"><Relationship Id="rId3" Type="http://schemas.openxmlformats.org/officeDocument/2006/relationships/image" Target="../media/image185.png"/><Relationship Id="rId7" Type="http://schemas.openxmlformats.org/officeDocument/2006/relationships/image" Target="../media/image189.png"/><Relationship Id="rId2" Type="http://schemas.openxmlformats.org/officeDocument/2006/relationships/image" Target="../media/image184.png"/><Relationship Id="rId1" Type="http://schemas.openxmlformats.org/officeDocument/2006/relationships/slideLayout" Target="../slideLayouts/slideLayout30.xml"/><Relationship Id="rId6" Type="http://schemas.openxmlformats.org/officeDocument/2006/relationships/image" Target="../media/image188.png"/><Relationship Id="rId5" Type="http://schemas.openxmlformats.org/officeDocument/2006/relationships/image" Target="../media/image187.png"/><Relationship Id="rId4" Type="http://schemas.openxmlformats.org/officeDocument/2006/relationships/image" Target="../media/image186.png"/></Relationships>
</file>

<file path=ppt/slides/_rels/slide69.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video" Target="file:///C:\Users\paolo\Desktop\public_html\Filmato.wmv" TargetMode="Externa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19461" name="Rectangle 5"/>
          <p:cNvSpPr>
            <a:spLocks noChangeArrowheads="1"/>
          </p:cNvSpPr>
          <p:nvPr/>
        </p:nvSpPr>
        <p:spPr bwMode="auto">
          <a:xfrm>
            <a:off x="7670800" y="7889877"/>
            <a:ext cx="2149475" cy="303213"/>
          </a:xfrm>
          <a:prstGeom prst="rect">
            <a:avLst/>
          </a:prstGeom>
          <a:noFill/>
          <a:ln w="9525">
            <a:noFill/>
            <a:round/>
            <a:headEnd/>
            <a:tailEnd/>
          </a:ln>
          <a:effectLst/>
        </p:spPr>
        <p:txBody>
          <a:bodyPr lIns="89982" tIns="44991" rIns="89982" bIns="44991"/>
          <a:lstStyle/>
          <a:p>
            <a:pPr algn="ctr" hangingPunct="1">
              <a:lnSpc>
                <a:spcPct val="101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sz="1200" dirty="0" err="1">
                <a:solidFill>
                  <a:srgbClr val="47B8B8"/>
                </a:solidFill>
                <a:latin typeface="Verdana" pitchFamily="32" charset="0"/>
              </a:rPr>
              <a:t>Dec</a:t>
            </a:r>
            <a:r>
              <a:rPr lang="it-IT" sz="1200" dirty="0">
                <a:solidFill>
                  <a:srgbClr val="47B8B8"/>
                </a:solidFill>
                <a:latin typeface="Verdana" pitchFamily="32" charset="0"/>
              </a:rPr>
              <a:t>. 1-8, 2010</a:t>
            </a:r>
          </a:p>
        </p:txBody>
      </p:sp>
      <p:sp>
        <p:nvSpPr>
          <p:cNvPr id="11" name="CasellaDiTesto 10"/>
          <p:cNvSpPr txBox="1"/>
          <p:nvPr/>
        </p:nvSpPr>
        <p:spPr>
          <a:xfrm>
            <a:off x="2232000" y="2627709"/>
            <a:ext cx="5884240" cy="664797"/>
          </a:xfrm>
          <a:prstGeom prst="rect">
            <a:avLst/>
          </a:prstGeom>
          <a:noFill/>
        </p:spPr>
        <p:txBody>
          <a:bodyPr wrap="none" lIns="91420" tIns="45711" rIns="91420" bIns="45711" rtlCol="0">
            <a:spAutoFit/>
          </a:bodyPr>
          <a:lstStyle/>
          <a:p>
            <a:r>
              <a:rPr lang="it-IT" sz="4000" dirty="0" smtClean="0">
                <a:solidFill>
                  <a:schemeClr val="tx1"/>
                </a:solidFill>
                <a:latin typeface="Calibri" pitchFamily="34" charset="0"/>
              </a:rPr>
              <a:t>DARK MATTER IN GALAXIES</a:t>
            </a:r>
            <a:endParaRPr lang="it-IT" sz="4000" dirty="0">
              <a:solidFill>
                <a:schemeClr val="tx1"/>
              </a:solidFill>
              <a:latin typeface="Calibri" pitchFamily="34" charset="0"/>
            </a:endParaRPr>
          </a:p>
        </p:txBody>
      </p:sp>
      <p:sp>
        <p:nvSpPr>
          <p:cNvPr id="12" name="CasellaDiTesto 11"/>
          <p:cNvSpPr txBox="1"/>
          <p:nvPr/>
        </p:nvSpPr>
        <p:spPr>
          <a:xfrm>
            <a:off x="4320232" y="3491805"/>
            <a:ext cx="1157689" cy="493084"/>
          </a:xfrm>
          <a:prstGeom prst="rect">
            <a:avLst/>
          </a:prstGeom>
          <a:noFill/>
        </p:spPr>
        <p:txBody>
          <a:bodyPr wrap="none" lIns="91420" tIns="45711" rIns="91420" bIns="45711" rtlCol="0">
            <a:spAutoFit/>
          </a:bodyPr>
          <a:lstStyle/>
          <a:p>
            <a:r>
              <a:rPr lang="it-IT" sz="2800" dirty="0" smtClean="0">
                <a:solidFill>
                  <a:schemeClr val="accent6">
                    <a:lumMod val="75000"/>
                  </a:schemeClr>
                </a:solidFill>
                <a:latin typeface="Berlin Sans FB" pitchFamily="34" charset="0"/>
              </a:rPr>
              <a:t>NAME</a:t>
            </a:r>
            <a:endParaRPr lang="it-IT" sz="2800" dirty="0">
              <a:solidFill>
                <a:schemeClr val="accent6">
                  <a:lumMod val="75000"/>
                </a:schemeClr>
              </a:solidFill>
              <a:latin typeface="Berlin Sans FB" pitchFamily="34" charset="0"/>
            </a:endParaRPr>
          </a:p>
        </p:txBody>
      </p:sp>
      <p:sp>
        <p:nvSpPr>
          <p:cNvPr id="13" name="CasellaDiTesto 12"/>
          <p:cNvSpPr txBox="1"/>
          <p:nvPr/>
        </p:nvSpPr>
        <p:spPr>
          <a:xfrm>
            <a:off x="4032202" y="4211887"/>
            <a:ext cx="1792820" cy="439367"/>
          </a:xfrm>
          <a:prstGeom prst="rect">
            <a:avLst/>
          </a:prstGeom>
          <a:noFill/>
        </p:spPr>
        <p:txBody>
          <a:bodyPr wrap="none" lIns="91420" tIns="45711" rIns="91420" bIns="45711" rtlCol="0">
            <a:spAutoFit/>
          </a:bodyPr>
          <a:lstStyle/>
          <a:p>
            <a:r>
              <a:rPr lang="it-IT" sz="2400" b="1" dirty="0" smtClean="0">
                <a:solidFill>
                  <a:schemeClr val="tx2">
                    <a:lumMod val="95000"/>
                    <a:lumOff val="5000"/>
                  </a:schemeClr>
                </a:solidFill>
                <a:latin typeface="Gill Sans"/>
              </a:rPr>
              <a:t>INSTITUTE</a:t>
            </a:r>
            <a:endParaRPr lang="it-IT" sz="2400" b="1" dirty="0">
              <a:solidFill>
                <a:schemeClr val="tx2">
                  <a:lumMod val="95000"/>
                  <a:lumOff val="5000"/>
                </a:schemeClr>
              </a:solidFill>
              <a:latin typeface="Gill Sans"/>
            </a:endParaRPr>
          </a:p>
        </p:txBody>
      </p:sp>
      <p:pic>
        <p:nvPicPr>
          <p:cNvPr id="72705" name="Picture 1" descr="C:\Users\paolo\Desktop\Diapositiva1.JPG"/>
          <p:cNvPicPr>
            <a:picLocks noChangeAspect="1" noChangeArrowheads="1"/>
          </p:cNvPicPr>
          <p:nvPr/>
        </p:nvPicPr>
        <p:blipFill>
          <a:blip r:embed="rId3" cstate="print"/>
          <a:srcRect/>
          <a:stretch>
            <a:fillRect/>
          </a:stretch>
        </p:blipFill>
        <p:spPr bwMode="auto">
          <a:xfrm>
            <a:off x="0" y="0"/>
            <a:ext cx="10077451" cy="1695450"/>
          </a:xfrm>
          <a:prstGeom prst="rect">
            <a:avLst/>
          </a:prstGeom>
          <a:noFill/>
        </p:spPr>
      </p:pic>
      <p:sp>
        <p:nvSpPr>
          <p:cNvPr id="10" name="CasellaDiTesto 9"/>
          <p:cNvSpPr txBox="1"/>
          <p:nvPr/>
        </p:nvSpPr>
        <p:spPr>
          <a:xfrm>
            <a:off x="0" y="6156101"/>
            <a:ext cx="10080625" cy="1368000"/>
          </a:xfrm>
          <a:prstGeom prst="rect">
            <a:avLst/>
          </a:prstGeom>
          <a:solidFill>
            <a:schemeClr val="tx1"/>
          </a:solidFill>
        </p:spPr>
        <p:txBody>
          <a:bodyPr wrap="square" rtlCol="0">
            <a:spAutoFit/>
          </a:bodyPr>
          <a:lstStyle/>
          <a:p>
            <a:endParaRPr lang="it-IT"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ChangeArrowheads="1"/>
          </p:cNvSpPr>
          <p:nvPr>
            <p:ph type="title" idx="4294967295"/>
          </p:nvPr>
        </p:nvSpPr>
        <p:spPr>
          <a:xfrm>
            <a:off x="576265" y="539750"/>
            <a:ext cx="8569325" cy="1620838"/>
          </a:xfrm>
          <a:ln/>
        </p:spPr>
        <p:txBody>
          <a:bodyPr/>
          <a:lstStyle/>
          <a:p>
            <a:pPr>
              <a:lnSpc>
                <a:spcPct val="102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en-GB" dirty="0">
                <a:latin typeface="Aharoni" charset="0"/>
              </a:rPr>
              <a:t>                     SPIRALS </a:t>
            </a:r>
          </a:p>
        </p:txBody>
      </p:sp>
      <p:sp>
        <p:nvSpPr>
          <p:cNvPr id="24578" name="Rectangle 2"/>
          <p:cNvSpPr>
            <a:spLocks noChangeArrowheads="1"/>
          </p:cNvSpPr>
          <p:nvPr/>
        </p:nvSpPr>
        <p:spPr bwMode="auto">
          <a:xfrm>
            <a:off x="1512888" y="4283075"/>
            <a:ext cx="7056438" cy="1931987"/>
          </a:xfrm>
          <a:prstGeom prst="rect">
            <a:avLst/>
          </a:prstGeom>
          <a:noFill/>
          <a:ln w="9525">
            <a:noFill/>
            <a:round/>
            <a:headEnd/>
            <a:tailEnd/>
          </a:ln>
          <a:effectLst/>
        </p:spPr>
        <p:txBody>
          <a:bodyPr wrap="none" lIns="91420" tIns="45711" rIns="91420" bIns="45711" anchor="ctr"/>
          <a:lstStyle/>
          <a:p>
            <a:endParaRPr lang="it-IT"/>
          </a:p>
        </p:txBody>
      </p:sp>
      <p:pic>
        <p:nvPicPr>
          <p:cNvPr id="4" name="Picture 2"/>
          <p:cNvPicPr>
            <a:picLocks noChangeArrowheads="1"/>
          </p:cNvPicPr>
          <p:nvPr/>
        </p:nvPicPr>
        <p:blipFill>
          <a:blip r:embed="rId3" cstate="print"/>
          <a:srcRect/>
          <a:stretch>
            <a:fillRect/>
          </a:stretch>
        </p:blipFill>
        <p:spPr bwMode="auto">
          <a:xfrm>
            <a:off x="431800" y="2267669"/>
            <a:ext cx="9223772" cy="4749996"/>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noChangeArrowheads="1"/>
          </p:cNvSpPr>
          <p:nvPr/>
        </p:nvSpPr>
        <p:spPr bwMode="auto">
          <a:xfrm>
            <a:off x="3672180" y="251445"/>
            <a:ext cx="2426310" cy="1140934"/>
          </a:xfrm>
          <a:prstGeom prst="rect">
            <a:avLst/>
          </a:prstGeom>
          <a:noFill/>
          <a:ln w="9525">
            <a:noFill/>
            <a:round/>
            <a:headEnd/>
            <a:tailEnd/>
          </a:ln>
          <a:effectLst/>
        </p:spPr>
        <p:txBody>
          <a:bodyPr wrap="none" lIns="89982" tIns="46790" rIns="89982" bIns="46790">
            <a:spAutoFit/>
          </a:bodyPr>
          <a:lstStyle/>
          <a:p>
            <a:pPr algn="ctr" hangingPunct="1">
              <a:lnSpc>
                <a:spcPct val="100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sz="3600" dirty="0">
                <a:solidFill>
                  <a:srgbClr val="2029EB"/>
                </a:solidFill>
                <a:latin typeface="Calibri" charset="0"/>
              </a:rPr>
              <a:t>Stellar </a:t>
            </a:r>
            <a:r>
              <a:rPr lang="it-IT" sz="3600" dirty="0" err="1">
                <a:solidFill>
                  <a:srgbClr val="2029EB"/>
                </a:solidFill>
                <a:latin typeface="Calibri" charset="0"/>
              </a:rPr>
              <a:t>Disks</a:t>
            </a:r>
            <a:endParaRPr lang="it-IT" sz="3600" dirty="0">
              <a:solidFill>
                <a:srgbClr val="2029EB"/>
              </a:solidFill>
              <a:latin typeface="Calibri" charset="0"/>
            </a:endParaRPr>
          </a:p>
          <a:p>
            <a:pPr algn="ctr" hangingPunct="1">
              <a:lnSpc>
                <a:spcPct val="100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endParaRPr lang="it-IT" sz="3200" u="sng" dirty="0">
              <a:solidFill>
                <a:srgbClr val="2029EB"/>
              </a:solidFill>
              <a:latin typeface="Calibri" charset="0"/>
            </a:endParaRPr>
          </a:p>
        </p:txBody>
      </p:sp>
      <p:pic>
        <p:nvPicPr>
          <p:cNvPr id="25602" name="Picture 2"/>
          <p:cNvPicPr>
            <a:picLocks noChangeAspect="1" noChangeArrowheads="1"/>
          </p:cNvPicPr>
          <p:nvPr/>
        </p:nvPicPr>
        <p:blipFill>
          <a:blip r:embed="rId3" cstate="print"/>
          <a:srcRect/>
          <a:stretch>
            <a:fillRect/>
          </a:stretch>
        </p:blipFill>
        <p:spPr bwMode="auto">
          <a:xfrm>
            <a:off x="215777" y="3779839"/>
            <a:ext cx="3378200" cy="3527425"/>
          </a:xfrm>
          <a:prstGeom prst="rect">
            <a:avLst/>
          </a:prstGeom>
          <a:noFill/>
          <a:ln w="9525">
            <a:noFill/>
            <a:round/>
            <a:headEnd/>
            <a:tailEnd/>
          </a:ln>
          <a:effectLst/>
        </p:spPr>
      </p:pic>
      <p:pic>
        <p:nvPicPr>
          <p:cNvPr id="25603" name="Picture 3"/>
          <p:cNvPicPr>
            <a:picLocks noChangeAspect="1" noChangeArrowheads="1"/>
          </p:cNvPicPr>
          <p:nvPr/>
        </p:nvPicPr>
        <p:blipFill>
          <a:blip r:embed="rId4" cstate="print"/>
          <a:srcRect/>
          <a:stretch>
            <a:fillRect/>
          </a:stretch>
        </p:blipFill>
        <p:spPr bwMode="auto">
          <a:xfrm>
            <a:off x="252413" y="252413"/>
            <a:ext cx="2940050" cy="2844800"/>
          </a:xfrm>
          <a:prstGeom prst="rect">
            <a:avLst/>
          </a:prstGeom>
          <a:noFill/>
          <a:ln w="9525">
            <a:noFill/>
            <a:round/>
            <a:headEnd/>
            <a:tailEnd/>
          </a:ln>
          <a:effectLst/>
        </p:spPr>
      </p:pic>
      <p:pic>
        <p:nvPicPr>
          <p:cNvPr id="25604" name="Picture 4"/>
          <p:cNvPicPr>
            <a:picLocks noChangeAspect="1" noChangeArrowheads="1"/>
          </p:cNvPicPr>
          <p:nvPr/>
        </p:nvPicPr>
        <p:blipFill>
          <a:blip r:embed="rId5" cstate="print"/>
          <a:srcRect/>
          <a:stretch>
            <a:fillRect/>
          </a:stretch>
        </p:blipFill>
        <p:spPr bwMode="auto">
          <a:xfrm>
            <a:off x="6977063" y="168275"/>
            <a:ext cx="2851150" cy="2940050"/>
          </a:xfrm>
          <a:prstGeom prst="rect">
            <a:avLst/>
          </a:prstGeom>
          <a:noFill/>
          <a:ln w="9525">
            <a:noFill/>
            <a:round/>
            <a:headEnd/>
            <a:tailEnd/>
          </a:ln>
          <a:effectLst/>
        </p:spPr>
      </p:pic>
      <p:pic>
        <p:nvPicPr>
          <p:cNvPr id="25605" name="Picture 5"/>
          <p:cNvPicPr>
            <a:picLocks noChangeAspect="1" noChangeArrowheads="1"/>
          </p:cNvPicPr>
          <p:nvPr/>
        </p:nvPicPr>
        <p:blipFill>
          <a:blip r:embed="rId6" cstate="print">
            <a:lum contrast="-26000"/>
          </a:blip>
          <a:srcRect/>
          <a:stretch>
            <a:fillRect/>
          </a:stretch>
        </p:blipFill>
        <p:spPr bwMode="auto">
          <a:xfrm>
            <a:off x="5459415" y="3779840"/>
            <a:ext cx="4422775" cy="3178175"/>
          </a:xfrm>
          <a:prstGeom prst="rect">
            <a:avLst/>
          </a:prstGeom>
          <a:noFill/>
          <a:ln w="9525">
            <a:noFill/>
            <a:round/>
            <a:headEnd/>
            <a:tailEnd/>
          </a:ln>
          <a:effectLst/>
        </p:spPr>
      </p:pic>
      <p:sp>
        <p:nvSpPr>
          <p:cNvPr id="25606" name="Rectangle 6"/>
          <p:cNvSpPr>
            <a:spLocks noChangeArrowheads="1"/>
          </p:cNvSpPr>
          <p:nvPr/>
        </p:nvSpPr>
        <p:spPr bwMode="auto">
          <a:xfrm>
            <a:off x="3240112" y="1115541"/>
            <a:ext cx="3672000" cy="684000"/>
          </a:xfrm>
          <a:prstGeom prst="rect">
            <a:avLst/>
          </a:prstGeom>
          <a:noFill/>
          <a:ln w="9360">
            <a:solidFill>
              <a:srgbClr val="000000"/>
            </a:solidFill>
            <a:miter lim="800000"/>
            <a:headEnd/>
            <a:tailEnd/>
          </a:ln>
          <a:effectLst/>
        </p:spPr>
        <p:txBody>
          <a:bodyPr wrap="square" lIns="89982" tIns="46790" rIns="89982" bIns="46790">
            <a:spAutoFit/>
          </a:bodyPr>
          <a:lstStyle/>
          <a:p>
            <a:pPr hangingPunct="1">
              <a:lnSpc>
                <a:spcPct val="100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b="1" dirty="0" smtClean="0">
                <a:solidFill>
                  <a:srgbClr val="2029EB"/>
                </a:solidFill>
              </a:rPr>
              <a:t>  M33</a:t>
            </a:r>
            <a:r>
              <a:rPr lang="it-IT" dirty="0" smtClean="0">
                <a:solidFill>
                  <a:srgbClr val="000000"/>
                </a:solidFill>
              </a:rPr>
              <a:t> disk </a:t>
            </a:r>
            <a:r>
              <a:rPr lang="it-IT" dirty="0" err="1" smtClean="0">
                <a:solidFill>
                  <a:srgbClr val="000000"/>
                </a:solidFill>
              </a:rPr>
              <a:t>very</a:t>
            </a:r>
            <a:r>
              <a:rPr lang="it-IT" dirty="0" smtClean="0">
                <a:solidFill>
                  <a:srgbClr val="000000"/>
                </a:solidFill>
              </a:rPr>
              <a:t> </a:t>
            </a:r>
            <a:r>
              <a:rPr lang="it-IT" dirty="0" err="1" smtClean="0">
                <a:solidFill>
                  <a:srgbClr val="000000"/>
                </a:solidFill>
              </a:rPr>
              <a:t>smooth</a:t>
            </a:r>
            <a:r>
              <a:rPr lang="it-IT" dirty="0" smtClean="0">
                <a:solidFill>
                  <a:srgbClr val="000000"/>
                </a:solidFill>
              </a:rPr>
              <a:t>,</a:t>
            </a:r>
          </a:p>
          <a:p>
            <a:pPr hangingPunct="1">
              <a:lnSpc>
                <a:spcPct val="100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dirty="0" smtClean="0">
                <a:solidFill>
                  <a:srgbClr val="000000"/>
                </a:solidFill>
              </a:rPr>
              <a:t> </a:t>
            </a:r>
            <a:r>
              <a:rPr lang="it-IT" dirty="0" err="1" smtClean="0">
                <a:solidFill>
                  <a:srgbClr val="000000"/>
                </a:solidFill>
              </a:rPr>
              <a:t>truncated</a:t>
            </a:r>
            <a:r>
              <a:rPr lang="it-IT" dirty="0" smtClean="0">
                <a:solidFill>
                  <a:srgbClr val="000000"/>
                </a:solidFill>
              </a:rPr>
              <a:t> at 4 </a:t>
            </a:r>
            <a:r>
              <a:rPr lang="it-IT" dirty="0" err="1" smtClean="0">
                <a:solidFill>
                  <a:srgbClr val="000000"/>
                </a:solidFill>
              </a:rPr>
              <a:t>scale-lengths</a:t>
            </a:r>
            <a:endParaRPr lang="it-IT" dirty="0" smtClean="0">
              <a:solidFill>
                <a:srgbClr val="000000"/>
              </a:solidFill>
            </a:endParaRPr>
          </a:p>
          <a:p>
            <a:pPr hangingPunct="1">
              <a:lnSpc>
                <a:spcPct val="100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endParaRPr lang="it-IT" dirty="0">
              <a:solidFill>
                <a:srgbClr val="000000"/>
              </a:solidFill>
            </a:endParaRPr>
          </a:p>
        </p:txBody>
      </p:sp>
      <p:sp>
        <p:nvSpPr>
          <p:cNvPr id="25607" name="Rectangle 7"/>
          <p:cNvSpPr>
            <a:spLocks noChangeArrowheads="1"/>
          </p:cNvSpPr>
          <p:nvPr/>
        </p:nvSpPr>
        <p:spPr bwMode="auto">
          <a:xfrm>
            <a:off x="3240112" y="2123653"/>
            <a:ext cx="3816423" cy="648492"/>
          </a:xfrm>
          <a:prstGeom prst="rect">
            <a:avLst/>
          </a:prstGeom>
          <a:noFill/>
          <a:ln w="9360">
            <a:solidFill>
              <a:srgbClr val="000000"/>
            </a:solidFill>
            <a:miter lim="800000"/>
            <a:headEnd/>
            <a:tailEnd/>
          </a:ln>
          <a:effectLst/>
        </p:spPr>
        <p:txBody>
          <a:bodyPr wrap="square" lIns="89982" tIns="46790" rIns="89982" bIns="46790">
            <a:spAutoFit/>
          </a:bodyPr>
          <a:lstStyle/>
          <a:p>
            <a:pPr hangingPunct="1">
              <a:lnSpc>
                <a:spcPct val="100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b="1" dirty="0">
                <a:solidFill>
                  <a:srgbClr val="2029EB"/>
                </a:solidFill>
              </a:rPr>
              <a:t>NGC 300</a:t>
            </a:r>
            <a:r>
              <a:rPr lang="it-IT" dirty="0">
                <a:solidFill>
                  <a:srgbClr val="000000"/>
                </a:solidFill>
              </a:rPr>
              <a:t> </a:t>
            </a:r>
            <a:r>
              <a:rPr lang="it-IT" dirty="0" smtClean="0">
                <a:solidFill>
                  <a:srgbClr val="000000"/>
                </a:solidFill>
              </a:rPr>
              <a:t> </a:t>
            </a:r>
            <a:r>
              <a:rPr lang="it-IT" dirty="0" err="1" smtClean="0">
                <a:solidFill>
                  <a:srgbClr val="000000"/>
                </a:solidFill>
              </a:rPr>
              <a:t>exponential</a:t>
            </a:r>
            <a:r>
              <a:rPr lang="it-IT" dirty="0" smtClean="0">
                <a:solidFill>
                  <a:srgbClr val="000000"/>
                </a:solidFill>
              </a:rPr>
              <a:t> </a:t>
            </a:r>
            <a:r>
              <a:rPr lang="it-IT" dirty="0">
                <a:solidFill>
                  <a:srgbClr val="000000"/>
                </a:solidFill>
              </a:rPr>
              <a:t>disk </a:t>
            </a:r>
            <a:endParaRPr lang="it-IT" dirty="0" smtClean="0">
              <a:solidFill>
                <a:srgbClr val="000000"/>
              </a:solidFill>
            </a:endParaRPr>
          </a:p>
          <a:p>
            <a:pPr hangingPunct="1">
              <a:lnSpc>
                <a:spcPct val="100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dirty="0" smtClean="0">
                <a:solidFill>
                  <a:srgbClr val="000000"/>
                </a:solidFill>
              </a:rPr>
              <a:t> </a:t>
            </a:r>
            <a:r>
              <a:rPr lang="it-IT" dirty="0" err="1">
                <a:solidFill>
                  <a:srgbClr val="000000"/>
                </a:solidFill>
              </a:rPr>
              <a:t>for</a:t>
            </a:r>
            <a:r>
              <a:rPr lang="it-IT" dirty="0">
                <a:solidFill>
                  <a:srgbClr val="000000"/>
                </a:solidFill>
              </a:rPr>
              <a:t> at </a:t>
            </a:r>
            <a:r>
              <a:rPr lang="it-IT" dirty="0" err="1">
                <a:solidFill>
                  <a:srgbClr val="000000"/>
                </a:solidFill>
              </a:rPr>
              <a:t>least</a:t>
            </a:r>
            <a:r>
              <a:rPr lang="it-IT" dirty="0">
                <a:solidFill>
                  <a:srgbClr val="000000"/>
                </a:solidFill>
              </a:rPr>
              <a:t> 10 </a:t>
            </a:r>
            <a:r>
              <a:rPr lang="it-IT" dirty="0" err="1" smtClean="0">
                <a:solidFill>
                  <a:srgbClr val="000000"/>
                </a:solidFill>
              </a:rPr>
              <a:t>scale-lengths</a:t>
            </a:r>
            <a:endParaRPr lang="it-IT" dirty="0">
              <a:solidFill>
                <a:srgbClr val="000000"/>
              </a:solidFill>
            </a:endParaRPr>
          </a:p>
        </p:txBody>
      </p:sp>
      <p:sp>
        <p:nvSpPr>
          <p:cNvPr id="25609" name="Line 9"/>
          <p:cNvSpPr>
            <a:spLocks noChangeShapeType="1"/>
          </p:cNvSpPr>
          <p:nvPr/>
        </p:nvSpPr>
        <p:spPr bwMode="auto">
          <a:xfrm>
            <a:off x="6804025" y="2435227"/>
            <a:ext cx="168275" cy="1588"/>
          </a:xfrm>
          <a:prstGeom prst="line">
            <a:avLst/>
          </a:prstGeom>
          <a:noFill/>
          <a:ln w="9360">
            <a:solidFill>
              <a:srgbClr val="000000"/>
            </a:solidFill>
            <a:miter lim="800000"/>
            <a:headEnd/>
            <a:tailEnd/>
          </a:ln>
          <a:effectLst/>
        </p:spPr>
        <p:txBody>
          <a:bodyPr lIns="91420" tIns="45711" rIns="91420" bIns="45711"/>
          <a:lstStyle/>
          <a:p>
            <a:endParaRPr lang="it-IT"/>
          </a:p>
        </p:txBody>
      </p:sp>
      <p:sp>
        <p:nvSpPr>
          <p:cNvPr id="25610" name="Rectangle 10"/>
          <p:cNvSpPr>
            <a:spLocks noChangeArrowheads="1"/>
          </p:cNvSpPr>
          <p:nvPr/>
        </p:nvSpPr>
        <p:spPr bwMode="auto">
          <a:xfrm>
            <a:off x="7488585" y="6948190"/>
            <a:ext cx="2563207" cy="356104"/>
          </a:xfrm>
          <a:prstGeom prst="rect">
            <a:avLst/>
          </a:prstGeom>
          <a:noFill/>
          <a:ln w="9525">
            <a:noFill/>
            <a:round/>
            <a:headEnd/>
            <a:tailEnd/>
          </a:ln>
          <a:effectLst/>
        </p:spPr>
        <p:txBody>
          <a:bodyPr wrap="none" lIns="89982" tIns="46790" rIns="89982" bIns="46790">
            <a:spAutoFit/>
          </a:bodyPr>
          <a:lstStyle/>
          <a:p>
            <a:pPr hangingPunct="1">
              <a:lnSpc>
                <a:spcPct val="100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sz="1700" dirty="0" err="1">
                <a:solidFill>
                  <a:srgbClr val="000000"/>
                </a:solidFill>
                <a:latin typeface="Calibri" charset="0"/>
              </a:rPr>
              <a:t>Bland-Hawthorn</a:t>
            </a:r>
            <a:r>
              <a:rPr lang="it-IT" sz="1700" dirty="0">
                <a:solidFill>
                  <a:srgbClr val="000000"/>
                </a:solidFill>
                <a:latin typeface="Calibri" charset="0"/>
              </a:rPr>
              <a:t> </a:t>
            </a:r>
            <a:r>
              <a:rPr lang="it-IT" sz="1700" dirty="0" err="1">
                <a:solidFill>
                  <a:srgbClr val="000000"/>
                </a:solidFill>
                <a:latin typeface="Calibri" charset="0"/>
              </a:rPr>
              <a:t>et</a:t>
            </a:r>
            <a:r>
              <a:rPr lang="it-IT" sz="1700" dirty="0">
                <a:solidFill>
                  <a:srgbClr val="000000"/>
                </a:solidFill>
                <a:latin typeface="Calibri" charset="0"/>
              </a:rPr>
              <a:t> al 2005</a:t>
            </a:r>
          </a:p>
        </p:txBody>
      </p:sp>
      <p:sp>
        <p:nvSpPr>
          <p:cNvPr id="25611" name="Rectangle 11"/>
          <p:cNvSpPr>
            <a:spLocks noChangeArrowheads="1"/>
          </p:cNvSpPr>
          <p:nvPr/>
        </p:nvSpPr>
        <p:spPr bwMode="auto">
          <a:xfrm>
            <a:off x="1799954" y="7223126"/>
            <a:ext cx="1916876" cy="356104"/>
          </a:xfrm>
          <a:prstGeom prst="rect">
            <a:avLst/>
          </a:prstGeom>
          <a:noFill/>
          <a:ln w="9525">
            <a:noFill/>
            <a:round/>
            <a:headEnd/>
            <a:tailEnd/>
          </a:ln>
          <a:effectLst/>
        </p:spPr>
        <p:txBody>
          <a:bodyPr wrap="none" lIns="89982" tIns="46790" rIns="89982" bIns="46790">
            <a:spAutoFit/>
          </a:bodyPr>
          <a:lstStyle/>
          <a:p>
            <a:pPr hangingPunct="1">
              <a:lnSpc>
                <a:spcPct val="100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sz="1700" dirty="0">
                <a:solidFill>
                  <a:srgbClr val="000000"/>
                </a:solidFill>
                <a:latin typeface="Calibri" charset="0"/>
              </a:rPr>
              <a:t>Ferguson </a:t>
            </a:r>
            <a:r>
              <a:rPr lang="it-IT" sz="1700" dirty="0" err="1">
                <a:solidFill>
                  <a:srgbClr val="000000"/>
                </a:solidFill>
                <a:latin typeface="Calibri" charset="0"/>
              </a:rPr>
              <a:t>et</a:t>
            </a:r>
            <a:r>
              <a:rPr lang="it-IT" sz="1700" dirty="0">
                <a:solidFill>
                  <a:srgbClr val="000000"/>
                </a:solidFill>
                <a:latin typeface="Calibri" charset="0"/>
              </a:rPr>
              <a:t> al 2003</a:t>
            </a:r>
          </a:p>
        </p:txBody>
      </p:sp>
      <p:sp>
        <p:nvSpPr>
          <p:cNvPr id="25613" name="Rectangle 13"/>
          <p:cNvSpPr>
            <a:spLocks noChangeArrowheads="1"/>
          </p:cNvSpPr>
          <p:nvPr/>
        </p:nvSpPr>
        <p:spPr bwMode="auto">
          <a:xfrm>
            <a:off x="1512888" y="4283075"/>
            <a:ext cx="7056438" cy="1931987"/>
          </a:xfrm>
          <a:prstGeom prst="rect">
            <a:avLst/>
          </a:prstGeom>
          <a:noFill/>
          <a:ln w="9525">
            <a:noFill/>
            <a:round/>
            <a:headEnd/>
            <a:tailEnd/>
          </a:ln>
          <a:effectLst/>
        </p:spPr>
        <p:txBody>
          <a:bodyPr wrap="none" lIns="91420" tIns="45711" rIns="91420" bIns="45711" anchor="ctr"/>
          <a:lstStyle/>
          <a:p>
            <a:endParaRPr lang="it-IT"/>
          </a:p>
        </p:txBody>
      </p:sp>
      <p:sp>
        <p:nvSpPr>
          <p:cNvPr id="25616" name="Text Box 16"/>
          <p:cNvSpPr txBox="1">
            <a:spLocks noChangeArrowheads="1"/>
          </p:cNvSpPr>
          <p:nvPr/>
        </p:nvSpPr>
        <p:spPr bwMode="auto">
          <a:xfrm>
            <a:off x="6840265" y="3275781"/>
            <a:ext cx="3240360" cy="504056"/>
          </a:xfrm>
          <a:prstGeom prst="rect">
            <a:avLst/>
          </a:prstGeom>
          <a:noFill/>
          <a:ln w="9525">
            <a:noFill/>
            <a:round/>
            <a:headEnd/>
            <a:tailEnd/>
          </a:ln>
          <a:effectLst/>
        </p:spPr>
        <p:txBody>
          <a:bodyPr wrap="none" lIns="89982" tIns="44991" rIns="89982" bIns="44991"/>
          <a:lstStyle/>
          <a:p>
            <a:pPr algn="just">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b="1" dirty="0" smtClean="0">
                <a:solidFill>
                  <a:srgbClr val="000000"/>
                </a:solidFill>
              </a:rPr>
              <a:t>R</a:t>
            </a:r>
            <a:r>
              <a:rPr lang="it-IT" b="1" baseline="-25000" dirty="0" smtClean="0">
                <a:solidFill>
                  <a:srgbClr val="000000"/>
                </a:solidFill>
              </a:rPr>
              <a:t>D  </a:t>
            </a:r>
            <a:r>
              <a:rPr lang="it-IT" b="1" dirty="0" smtClean="0">
                <a:solidFill>
                  <a:srgbClr val="000000"/>
                </a:solidFill>
              </a:rPr>
              <a:t>lenght scale of the disk</a:t>
            </a:r>
            <a:endParaRPr lang="it-IT" b="1" dirty="0">
              <a:solidFill>
                <a:srgbClr val="000000"/>
              </a:solidFill>
            </a:endParaRPr>
          </a:p>
        </p:txBody>
      </p:sp>
      <p:pic>
        <p:nvPicPr>
          <p:cNvPr id="31745" name="Picture 1" descr="C:\Users\paolo\Desktop\slide6_eqn.png"/>
          <p:cNvPicPr>
            <a:picLocks noChangeAspect="1" noChangeArrowheads="1"/>
          </p:cNvPicPr>
          <p:nvPr/>
        </p:nvPicPr>
        <p:blipFill>
          <a:blip r:embed="rId7" cstate="print"/>
          <a:srcRect/>
          <a:stretch>
            <a:fillRect/>
          </a:stretch>
        </p:blipFill>
        <p:spPr bwMode="auto">
          <a:xfrm>
            <a:off x="3672160" y="3059757"/>
            <a:ext cx="2771775" cy="485775"/>
          </a:xfrm>
          <a:prstGeom prst="rect">
            <a:avLst/>
          </a:prstGeom>
          <a:noFill/>
        </p:spPr>
      </p:pic>
      <p:sp>
        <p:nvSpPr>
          <p:cNvPr id="15" name="TextBox 14"/>
          <p:cNvSpPr txBox="1"/>
          <p:nvPr/>
        </p:nvSpPr>
        <p:spPr>
          <a:xfrm>
            <a:off x="3600152" y="3707829"/>
            <a:ext cx="1749197" cy="349968"/>
          </a:xfrm>
          <a:prstGeom prst="rect">
            <a:avLst/>
          </a:prstGeom>
          <a:noFill/>
        </p:spPr>
        <p:txBody>
          <a:bodyPr wrap="none" rtlCol="0">
            <a:spAutoFit/>
          </a:bodyPr>
          <a:lstStyle/>
          <a:p>
            <a:r>
              <a:rPr lang="it-IT" dirty="0" smtClean="0">
                <a:solidFill>
                  <a:schemeClr val="tx1"/>
                </a:solidFill>
              </a:rPr>
              <a:t>Freeman, 1970</a:t>
            </a:r>
            <a:endParaRPr lang="it-IT" dirty="0">
              <a:solidFill>
                <a:schemeClr val="tx1"/>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ChangeArrowheads="1"/>
          </p:cNvSpPr>
          <p:nvPr/>
        </p:nvSpPr>
        <p:spPr bwMode="auto">
          <a:xfrm>
            <a:off x="143768" y="2195661"/>
            <a:ext cx="3817368" cy="5696027"/>
          </a:xfrm>
          <a:prstGeom prst="rect">
            <a:avLst/>
          </a:prstGeom>
          <a:noFill/>
          <a:ln w="9525">
            <a:noFill/>
            <a:round/>
            <a:headEnd/>
            <a:tailEnd/>
          </a:ln>
          <a:effectLst/>
        </p:spPr>
        <p:txBody>
          <a:bodyPr wrap="square" lIns="89982" tIns="46790" rIns="89982" bIns="46790">
            <a:spAutoFit/>
          </a:bodyPr>
          <a:lstStyle/>
          <a:p>
            <a:pPr hangingPunct="1">
              <a:lnSpc>
                <a:spcPct val="100000"/>
              </a:lnSpc>
              <a:spcBef>
                <a:spcPts val="1250"/>
              </a:spcBef>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b="1" dirty="0" smtClean="0">
                <a:solidFill>
                  <a:srgbClr val="C00000"/>
                </a:solidFill>
              </a:rPr>
              <a:t>HI</a:t>
            </a:r>
          </a:p>
          <a:p>
            <a:pPr hangingPunct="1">
              <a:lnSpc>
                <a:spcPct val="100000"/>
              </a:lnSpc>
              <a:spcBef>
                <a:spcPts val="1250"/>
              </a:spcBef>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dirty="0" err="1" smtClean="0">
                <a:solidFill>
                  <a:schemeClr val="accent6">
                    <a:lumMod val="50000"/>
                  </a:schemeClr>
                </a:solidFill>
              </a:rPr>
              <a:t>Flattish</a:t>
            </a:r>
            <a:r>
              <a:rPr lang="it-IT" dirty="0" smtClean="0">
                <a:solidFill>
                  <a:schemeClr val="accent6">
                    <a:lumMod val="50000"/>
                  </a:schemeClr>
                </a:solidFill>
              </a:rPr>
              <a:t> </a:t>
            </a:r>
            <a:r>
              <a:rPr lang="it-IT" dirty="0" err="1">
                <a:solidFill>
                  <a:schemeClr val="accent6">
                    <a:lumMod val="50000"/>
                  </a:schemeClr>
                </a:solidFill>
              </a:rPr>
              <a:t>radial</a:t>
            </a:r>
            <a:r>
              <a:rPr lang="it-IT" dirty="0">
                <a:solidFill>
                  <a:schemeClr val="accent6">
                    <a:lumMod val="50000"/>
                  </a:schemeClr>
                </a:solidFill>
              </a:rPr>
              <a:t> </a:t>
            </a:r>
            <a:r>
              <a:rPr lang="it-IT" dirty="0" err="1">
                <a:solidFill>
                  <a:schemeClr val="accent6">
                    <a:lumMod val="50000"/>
                  </a:schemeClr>
                </a:solidFill>
              </a:rPr>
              <a:t>distribution</a:t>
            </a:r>
            <a:endParaRPr lang="it-IT" dirty="0">
              <a:solidFill>
                <a:schemeClr val="accent6">
                  <a:lumMod val="50000"/>
                </a:schemeClr>
              </a:solidFill>
            </a:endParaRPr>
          </a:p>
          <a:p>
            <a:pPr hangingPunct="1">
              <a:lnSpc>
                <a:spcPct val="100000"/>
              </a:lnSpc>
              <a:spcBef>
                <a:spcPts val="1250"/>
              </a:spcBef>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dirty="0" err="1" smtClean="0">
                <a:solidFill>
                  <a:schemeClr val="accent6">
                    <a:lumMod val="50000"/>
                  </a:schemeClr>
                </a:solidFill>
              </a:rPr>
              <a:t>Deficiency</a:t>
            </a:r>
            <a:r>
              <a:rPr lang="it-IT" dirty="0" smtClean="0">
                <a:solidFill>
                  <a:schemeClr val="accent6">
                    <a:lumMod val="50000"/>
                  </a:schemeClr>
                </a:solidFill>
              </a:rPr>
              <a:t> in the </a:t>
            </a:r>
            <a:r>
              <a:rPr lang="it-IT" dirty="0" err="1" smtClean="0">
                <a:solidFill>
                  <a:schemeClr val="accent6">
                    <a:lumMod val="50000"/>
                  </a:schemeClr>
                </a:solidFill>
              </a:rPr>
              <a:t>centre</a:t>
            </a:r>
            <a:endParaRPr lang="it-IT" dirty="0" smtClean="0">
              <a:solidFill>
                <a:schemeClr val="accent6">
                  <a:lumMod val="50000"/>
                </a:schemeClr>
              </a:solidFill>
            </a:endParaRPr>
          </a:p>
          <a:p>
            <a:pPr hangingPunct="1">
              <a:lnSpc>
                <a:spcPct val="100000"/>
              </a:lnSpc>
              <a:spcBef>
                <a:spcPts val="1250"/>
              </a:spcBef>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dirty="0" err="1" smtClean="0">
                <a:solidFill>
                  <a:schemeClr val="accent6">
                    <a:lumMod val="50000"/>
                  </a:schemeClr>
                </a:solidFill>
              </a:rPr>
              <a:t>Extended</a:t>
            </a:r>
            <a:r>
              <a:rPr lang="it-IT" dirty="0" smtClean="0">
                <a:solidFill>
                  <a:schemeClr val="accent6">
                    <a:lumMod val="50000"/>
                  </a:schemeClr>
                </a:solidFill>
              </a:rPr>
              <a:t> </a:t>
            </a:r>
            <a:r>
              <a:rPr lang="it-IT" dirty="0" err="1" smtClean="0">
                <a:solidFill>
                  <a:schemeClr val="accent6">
                    <a:lumMod val="50000"/>
                  </a:schemeClr>
                </a:solidFill>
              </a:rPr>
              <a:t>to</a:t>
            </a:r>
            <a:r>
              <a:rPr lang="it-IT" dirty="0" smtClean="0">
                <a:solidFill>
                  <a:schemeClr val="accent6">
                    <a:lumMod val="50000"/>
                  </a:schemeClr>
                </a:solidFill>
              </a:rPr>
              <a:t>  (8 – 40) R</a:t>
            </a:r>
            <a:r>
              <a:rPr lang="it-IT" baseline="-25000" dirty="0" smtClean="0">
                <a:solidFill>
                  <a:schemeClr val="accent6">
                    <a:lumMod val="50000"/>
                  </a:schemeClr>
                </a:solidFill>
              </a:rPr>
              <a:t>D</a:t>
            </a:r>
            <a:r>
              <a:rPr lang="it-IT" dirty="0" smtClean="0">
                <a:solidFill>
                  <a:schemeClr val="accent6">
                    <a:lumMod val="50000"/>
                  </a:schemeClr>
                </a:solidFill>
              </a:rPr>
              <a:t> </a:t>
            </a:r>
          </a:p>
          <a:p>
            <a:pPr hangingPunct="1">
              <a:lnSpc>
                <a:spcPct val="100000"/>
              </a:lnSpc>
              <a:spcBef>
                <a:spcPts val="1250"/>
              </a:spcBef>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endParaRPr lang="it-IT" dirty="0" smtClean="0">
              <a:solidFill>
                <a:schemeClr val="accent6">
                  <a:lumMod val="50000"/>
                </a:schemeClr>
              </a:solidFill>
            </a:endParaRPr>
          </a:p>
          <a:p>
            <a:pPr hangingPunct="1">
              <a:lnSpc>
                <a:spcPct val="100000"/>
              </a:lnSpc>
              <a:spcBef>
                <a:spcPts val="1250"/>
              </a:spcBef>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b="1" dirty="0" smtClean="0">
                <a:solidFill>
                  <a:srgbClr val="C00000"/>
                </a:solidFill>
              </a:rPr>
              <a:t>H</a:t>
            </a:r>
            <a:r>
              <a:rPr lang="it-IT" b="1" baseline="-25000" dirty="0" smtClean="0">
                <a:solidFill>
                  <a:srgbClr val="C00000"/>
                </a:solidFill>
              </a:rPr>
              <a:t>2 </a:t>
            </a:r>
          </a:p>
          <a:p>
            <a:pPr hangingPunct="1">
              <a:lnSpc>
                <a:spcPct val="100000"/>
              </a:lnSpc>
              <a:spcBef>
                <a:spcPts val="1250"/>
              </a:spcBef>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dirty="0" err="1" smtClean="0">
                <a:solidFill>
                  <a:schemeClr val="accent6">
                    <a:lumMod val="50000"/>
                  </a:schemeClr>
                </a:solidFill>
              </a:rPr>
              <a:t>Follows</a:t>
            </a:r>
            <a:r>
              <a:rPr lang="it-IT" dirty="0" smtClean="0">
                <a:solidFill>
                  <a:schemeClr val="accent6">
                    <a:lumMod val="50000"/>
                  </a:schemeClr>
                </a:solidFill>
              </a:rPr>
              <a:t> the stellar disk</a:t>
            </a:r>
          </a:p>
          <a:p>
            <a:pPr hangingPunct="1">
              <a:lnSpc>
                <a:spcPct val="100000"/>
              </a:lnSpc>
              <a:spcBef>
                <a:spcPts val="1250"/>
              </a:spcBef>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dirty="0" err="1" smtClean="0">
                <a:solidFill>
                  <a:schemeClr val="accent6">
                    <a:lumMod val="50000"/>
                  </a:schemeClr>
                </a:solidFill>
              </a:rPr>
              <a:t>Negligible</a:t>
            </a:r>
            <a:endParaRPr lang="it-IT" dirty="0">
              <a:solidFill>
                <a:schemeClr val="accent6">
                  <a:lumMod val="50000"/>
                </a:schemeClr>
              </a:solidFill>
            </a:endParaRPr>
          </a:p>
          <a:p>
            <a:pPr hangingPunct="1">
              <a:lnSpc>
                <a:spcPct val="100000"/>
              </a:lnSpc>
              <a:spcBef>
                <a:spcPts val="1250"/>
              </a:spcBef>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endParaRPr lang="it-IT" dirty="0">
              <a:solidFill>
                <a:srgbClr val="333399"/>
              </a:solidFill>
            </a:endParaRPr>
          </a:p>
          <a:p>
            <a:pPr hangingPunct="1">
              <a:lnSpc>
                <a:spcPct val="100000"/>
              </a:lnSpc>
              <a:spcBef>
                <a:spcPts val="1250"/>
              </a:spcBef>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dirty="0" smtClean="0">
                <a:solidFill>
                  <a:schemeClr val="tx1"/>
                </a:solidFill>
              </a:rPr>
              <a:t> </a:t>
            </a:r>
            <a:endParaRPr lang="it-IT" dirty="0">
              <a:solidFill>
                <a:srgbClr val="333399"/>
              </a:solidFill>
            </a:endParaRPr>
          </a:p>
          <a:p>
            <a:pPr hangingPunct="1">
              <a:lnSpc>
                <a:spcPct val="100000"/>
              </a:lnSpc>
              <a:spcBef>
                <a:spcPts val="1250"/>
              </a:spcBef>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endParaRPr lang="it-IT" dirty="0">
              <a:solidFill>
                <a:srgbClr val="333399"/>
              </a:solidFill>
            </a:endParaRPr>
          </a:p>
          <a:p>
            <a:pPr hangingPunct="1">
              <a:lnSpc>
                <a:spcPct val="100000"/>
              </a:lnSpc>
              <a:spcBef>
                <a:spcPts val="1250"/>
              </a:spcBef>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endParaRPr lang="it-IT" dirty="0">
              <a:solidFill>
                <a:srgbClr val="333399"/>
              </a:solidFill>
            </a:endParaRPr>
          </a:p>
          <a:p>
            <a:pPr hangingPunct="1">
              <a:lnSpc>
                <a:spcPct val="100000"/>
              </a:lnSpc>
              <a:spcBef>
                <a:spcPts val="1250"/>
              </a:spcBef>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endParaRPr lang="it-IT" dirty="0">
              <a:solidFill>
                <a:srgbClr val="333399"/>
              </a:solidFill>
            </a:endParaRPr>
          </a:p>
        </p:txBody>
      </p:sp>
      <p:grpSp>
        <p:nvGrpSpPr>
          <p:cNvPr id="2" name="Group 2"/>
          <p:cNvGrpSpPr>
            <a:grpSpLocks/>
          </p:cNvGrpSpPr>
          <p:nvPr/>
        </p:nvGrpSpPr>
        <p:grpSpPr bwMode="auto">
          <a:xfrm>
            <a:off x="3672162" y="2123653"/>
            <a:ext cx="6068592" cy="4606464"/>
            <a:chOff x="2245" y="976"/>
            <a:chExt cx="3912" cy="2994"/>
          </a:xfrm>
        </p:grpSpPr>
        <p:pic>
          <p:nvPicPr>
            <p:cNvPr id="26627" name="Picture 3"/>
            <p:cNvPicPr>
              <a:picLocks noChangeAspect="1" noChangeArrowheads="1"/>
            </p:cNvPicPr>
            <p:nvPr/>
          </p:nvPicPr>
          <p:blipFill>
            <a:blip r:embed="rId3" cstate="print">
              <a:lum bright="-12000" contrast="24000"/>
            </a:blip>
            <a:srcRect/>
            <a:stretch>
              <a:fillRect/>
            </a:stretch>
          </p:blipFill>
          <p:spPr bwMode="auto">
            <a:xfrm>
              <a:off x="2245" y="976"/>
              <a:ext cx="3900" cy="2944"/>
            </a:xfrm>
            <a:prstGeom prst="rect">
              <a:avLst/>
            </a:prstGeom>
            <a:noFill/>
            <a:ln w="9525">
              <a:noFill/>
              <a:round/>
              <a:headEnd/>
              <a:tailEnd/>
            </a:ln>
            <a:effectLst/>
          </p:spPr>
        </p:pic>
        <p:sp>
          <p:nvSpPr>
            <p:cNvPr id="26628" name="Rectangle 4"/>
            <p:cNvSpPr>
              <a:spLocks noChangeArrowheads="1"/>
            </p:cNvSpPr>
            <p:nvPr/>
          </p:nvSpPr>
          <p:spPr bwMode="auto">
            <a:xfrm>
              <a:off x="4752" y="3737"/>
              <a:ext cx="1405" cy="233"/>
            </a:xfrm>
            <a:prstGeom prst="rect">
              <a:avLst/>
            </a:prstGeom>
            <a:noFill/>
            <a:ln w="9525">
              <a:noFill/>
              <a:round/>
              <a:headEnd/>
              <a:tailEnd/>
            </a:ln>
            <a:effectLst/>
          </p:spPr>
          <p:txBody>
            <a:bodyPr lIns="90000" tIns="46800" rIns="90000" bIns="46800">
              <a:spAutoFit/>
            </a:bodyPr>
            <a:lstStyle/>
            <a:p>
              <a:pPr>
                <a:lnSpc>
                  <a:spcPct val="100000"/>
                </a:lnSpc>
                <a:spcBef>
                  <a:spcPts val="1000"/>
                </a:spcBef>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sz="1700" dirty="0" err="1">
                  <a:solidFill>
                    <a:srgbClr val="000000"/>
                  </a:solidFill>
                </a:rPr>
                <a:t>Wong</a:t>
              </a:r>
              <a:r>
                <a:rPr lang="it-IT" sz="1700" dirty="0">
                  <a:solidFill>
                    <a:srgbClr val="000000"/>
                  </a:solidFill>
                </a:rPr>
                <a:t> &amp; Blitz (2002)</a:t>
              </a:r>
            </a:p>
          </p:txBody>
        </p:sp>
      </p:grpSp>
      <p:sp>
        <p:nvSpPr>
          <p:cNvPr id="26629" name="Text Box 5"/>
          <p:cNvSpPr txBox="1">
            <a:spLocks noChangeArrowheads="1"/>
          </p:cNvSpPr>
          <p:nvPr/>
        </p:nvSpPr>
        <p:spPr bwMode="auto">
          <a:xfrm>
            <a:off x="2462215" y="323852"/>
            <a:ext cx="5457825" cy="639763"/>
          </a:xfrm>
          <a:prstGeom prst="rect">
            <a:avLst/>
          </a:prstGeom>
          <a:noFill/>
          <a:ln w="9525">
            <a:noFill/>
            <a:round/>
            <a:headEnd/>
            <a:tailEnd/>
          </a:ln>
          <a:effectLst/>
        </p:spPr>
        <p:txBody>
          <a:bodyPr lIns="89982" tIns="44991" rIns="89982" bIns="44991"/>
          <a:lstStyle/>
          <a:p>
            <a:pPr hangingPunct="1">
              <a:lnSpc>
                <a:spcPct val="100000"/>
              </a:lnSpc>
              <a:spcBef>
                <a:spcPts val="1250"/>
              </a:spcBef>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sz="2800" dirty="0" smtClean="0">
                <a:solidFill>
                  <a:srgbClr val="FF0000"/>
                </a:solidFill>
              </a:rPr>
              <a:t>Gas </a:t>
            </a:r>
            <a:r>
              <a:rPr lang="it-IT" sz="2800" dirty="0" err="1" smtClean="0">
                <a:solidFill>
                  <a:srgbClr val="FF0000"/>
                </a:solidFill>
              </a:rPr>
              <a:t>surface</a:t>
            </a:r>
            <a:r>
              <a:rPr lang="it-IT" sz="2800" dirty="0" smtClean="0">
                <a:solidFill>
                  <a:srgbClr val="FF0000"/>
                </a:solidFill>
              </a:rPr>
              <a:t> </a:t>
            </a:r>
            <a:r>
              <a:rPr lang="it-IT" sz="2800" dirty="0" err="1" smtClean="0">
                <a:solidFill>
                  <a:srgbClr val="FF0000"/>
                </a:solidFill>
              </a:rPr>
              <a:t>densities</a:t>
            </a:r>
            <a:endParaRPr lang="it-IT" sz="2800" dirty="0">
              <a:solidFill>
                <a:srgbClr val="FF0000"/>
              </a:solidFill>
            </a:endParaRPr>
          </a:p>
        </p:txBody>
      </p:sp>
      <p:sp>
        <p:nvSpPr>
          <p:cNvPr id="8" name="CasellaDiTesto 7"/>
          <p:cNvSpPr txBox="1"/>
          <p:nvPr/>
        </p:nvSpPr>
        <p:spPr>
          <a:xfrm>
            <a:off x="7272560" y="5508030"/>
            <a:ext cx="2304256" cy="349949"/>
          </a:xfrm>
          <a:prstGeom prst="rect">
            <a:avLst/>
          </a:prstGeom>
          <a:solidFill>
            <a:schemeClr val="bg1"/>
          </a:solidFill>
        </p:spPr>
        <p:txBody>
          <a:bodyPr wrap="square" lIns="91420" tIns="45711" rIns="91420" bIns="45711" rtlCol="0">
            <a:spAutoFit/>
          </a:bodyPr>
          <a:lstStyle/>
          <a:p>
            <a:endParaRPr lang="it-IT" dirty="0"/>
          </a:p>
        </p:txBody>
      </p:sp>
      <p:cxnSp>
        <p:nvCxnSpPr>
          <p:cNvPr id="10" name="Connettore 2 9"/>
          <p:cNvCxnSpPr/>
          <p:nvPr/>
        </p:nvCxnSpPr>
        <p:spPr bwMode="auto">
          <a:xfrm rot="5400000">
            <a:off x="5688384" y="1763613"/>
            <a:ext cx="864096" cy="864096"/>
          </a:xfrm>
          <a:prstGeom prst="straightConnector1">
            <a:avLst/>
          </a:prstGeom>
          <a:solidFill>
            <a:srgbClr val="00B8FF"/>
          </a:solidFill>
          <a:ln w="9525" cap="flat" cmpd="sng" algn="ctr">
            <a:solidFill>
              <a:schemeClr val="tx1"/>
            </a:solidFill>
            <a:prstDash val="solid"/>
            <a:round/>
            <a:headEnd type="none" w="med" len="med"/>
            <a:tailEnd type="arrow"/>
          </a:ln>
          <a:effectLst/>
        </p:spPr>
      </p:cxnSp>
      <p:sp>
        <p:nvSpPr>
          <p:cNvPr id="13" name="Rettangolo 12"/>
          <p:cNvSpPr/>
          <p:nvPr/>
        </p:nvSpPr>
        <p:spPr>
          <a:xfrm>
            <a:off x="6480471" y="1403573"/>
            <a:ext cx="415458" cy="369314"/>
          </a:xfrm>
          <a:prstGeom prst="rect">
            <a:avLst/>
          </a:prstGeom>
        </p:spPr>
        <p:txBody>
          <a:bodyPr wrap="none" lIns="91420" tIns="45711" rIns="91420" bIns="45711">
            <a:spAutoFit/>
          </a:bodyPr>
          <a:lstStyle/>
          <a:p>
            <a:pPr hangingPunct="1">
              <a:lnSpc>
                <a:spcPct val="100000"/>
              </a:lnSpc>
              <a:spcBef>
                <a:spcPts val="1250"/>
              </a:spcBef>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dirty="0" smtClean="0">
                <a:solidFill>
                  <a:schemeClr val="accent6">
                    <a:lumMod val="50000"/>
                  </a:schemeClr>
                </a:solidFill>
              </a:rPr>
              <a:t>HI</a:t>
            </a:r>
          </a:p>
        </p:txBody>
      </p:sp>
      <p:sp>
        <p:nvSpPr>
          <p:cNvPr id="14" name="Rettangolo 13"/>
          <p:cNvSpPr/>
          <p:nvPr/>
        </p:nvSpPr>
        <p:spPr>
          <a:xfrm>
            <a:off x="4032202" y="1187551"/>
            <a:ext cx="479578" cy="349949"/>
          </a:xfrm>
          <a:prstGeom prst="rect">
            <a:avLst/>
          </a:prstGeom>
        </p:spPr>
        <p:txBody>
          <a:bodyPr wrap="none" lIns="91420" tIns="45711" rIns="91420" bIns="45711">
            <a:spAutoFit/>
          </a:bodyPr>
          <a:lstStyle/>
          <a:p>
            <a:r>
              <a:rPr lang="it-IT" dirty="0" smtClean="0">
                <a:solidFill>
                  <a:schemeClr val="accent6">
                    <a:lumMod val="50000"/>
                  </a:schemeClr>
                </a:solidFill>
              </a:rPr>
              <a:t>H</a:t>
            </a:r>
            <a:r>
              <a:rPr lang="it-IT" baseline="-25000" dirty="0" smtClean="0">
                <a:solidFill>
                  <a:schemeClr val="accent6">
                    <a:lumMod val="50000"/>
                  </a:schemeClr>
                </a:solidFill>
              </a:rPr>
              <a:t>2 </a:t>
            </a:r>
            <a:endParaRPr lang="it-IT" dirty="0"/>
          </a:p>
        </p:txBody>
      </p:sp>
      <p:cxnSp>
        <p:nvCxnSpPr>
          <p:cNvPr id="16" name="Connettore 2 15"/>
          <p:cNvCxnSpPr/>
          <p:nvPr/>
        </p:nvCxnSpPr>
        <p:spPr bwMode="auto">
          <a:xfrm rot="16200000" flipH="1">
            <a:off x="3996196" y="1871625"/>
            <a:ext cx="936104" cy="288032"/>
          </a:xfrm>
          <a:prstGeom prst="straightConnector1">
            <a:avLst/>
          </a:prstGeom>
          <a:solidFill>
            <a:srgbClr val="00B8FF"/>
          </a:solidFill>
          <a:ln w="9525" cap="flat" cmpd="sng" algn="ctr">
            <a:solidFill>
              <a:schemeClr val="tx1"/>
            </a:solidFill>
            <a:prstDash val="solid"/>
            <a:round/>
            <a:headEnd type="none" w="med" len="med"/>
            <a:tailEnd type="arrow"/>
          </a:ln>
          <a:effectLst/>
        </p:spPr>
      </p:cxn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ChangeArrowheads="1"/>
          </p:cNvSpPr>
          <p:nvPr/>
        </p:nvSpPr>
        <p:spPr bwMode="auto">
          <a:xfrm>
            <a:off x="323850" y="251445"/>
            <a:ext cx="9756775" cy="1351248"/>
          </a:xfrm>
          <a:prstGeom prst="rect">
            <a:avLst/>
          </a:prstGeom>
          <a:noFill/>
          <a:ln w="9525">
            <a:noFill/>
            <a:round/>
            <a:headEnd/>
            <a:tailEnd/>
          </a:ln>
          <a:effectLst/>
        </p:spPr>
        <p:txBody>
          <a:bodyPr lIns="89982" tIns="46790" rIns="89982" bIns="46790">
            <a:spAutoFit/>
          </a:bodyPr>
          <a:lstStyle/>
          <a:p>
            <a:pPr hangingPunct="1">
              <a:lnSpc>
                <a:spcPct val="100000"/>
              </a:lnSpc>
              <a:spcBef>
                <a:spcPts val="1250"/>
              </a:spcBef>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 pos="9408749" algn="l"/>
              </a:tabLst>
            </a:pPr>
            <a:r>
              <a:rPr lang="it-IT" b="1" i="1" dirty="0" smtClean="0">
                <a:solidFill>
                  <a:srgbClr val="000099"/>
                </a:solidFill>
              </a:rPr>
              <a:t> </a:t>
            </a:r>
            <a:r>
              <a:rPr lang="it-IT" sz="2400" b="1" i="1" dirty="0" smtClean="0">
                <a:solidFill>
                  <a:srgbClr val="000099"/>
                </a:solidFill>
              </a:rPr>
              <a:t>			</a:t>
            </a:r>
            <a:r>
              <a:rPr lang="it-IT" sz="2400" dirty="0" err="1" smtClean="0">
                <a:solidFill>
                  <a:srgbClr val="FF0000"/>
                </a:solidFill>
              </a:rPr>
              <a:t>Circular</a:t>
            </a:r>
            <a:r>
              <a:rPr lang="it-IT" sz="2400" dirty="0" smtClean="0">
                <a:solidFill>
                  <a:srgbClr val="FF0000"/>
                </a:solidFill>
              </a:rPr>
              <a:t> </a:t>
            </a:r>
            <a:r>
              <a:rPr lang="it-IT" sz="2400" dirty="0" err="1" smtClean="0">
                <a:solidFill>
                  <a:srgbClr val="FF0000"/>
                </a:solidFill>
              </a:rPr>
              <a:t>velocities</a:t>
            </a:r>
            <a:r>
              <a:rPr lang="it-IT" sz="2400" dirty="0" smtClean="0">
                <a:solidFill>
                  <a:srgbClr val="FF0000"/>
                </a:solidFill>
              </a:rPr>
              <a:t> </a:t>
            </a:r>
            <a:r>
              <a:rPr lang="it-IT" sz="2400" dirty="0" err="1">
                <a:solidFill>
                  <a:srgbClr val="FF0000"/>
                </a:solidFill>
              </a:rPr>
              <a:t>from</a:t>
            </a:r>
            <a:r>
              <a:rPr lang="it-IT" sz="2400" dirty="0">
                <a:solidFill>
                  <a:srgbClr val="FF0000"/>
                </a:solidFill>
              </a:rPr>
              <a:t> </a:t>
            </a:r>
            <a:r>
              <a:rPr lang="it-IT" sz="2400" dirty="0" err="1" smtClean="0">
                <a:solidFill>
                  <a:srgbClr val="FF0000"/>
                </a:solidFill>
              </a:rPr>
              <a:t>spectroscopy</a:t>
            </a:r>
            <a:endParaRPr lang="it-IT" sz="2400" dirty="0">
              <a:solidFill>
                <a:srgbClr val="FF0000"/>
              </a:solidFill>
            </a:endParaRPr>
          </a:p>
          <a:p>
            <a:pPr hangingPunct="1">
              <a:lnSpc>
                <a:spcPct val="100000"/>
              </a:lnSpc>
              <a:spcBef>
                <a:spcPts val="1250"/>
              </a:spcBef>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 pos="9408749" algn="l"/>
              </a:tabLst>
            </a:pPr>
            <a:r>
              <a:rPr lang="it-IT" dirty="0">
                <a:solidFill>
                  <a:srgbClr val="000099"/>
                </a:solidFill>
              </a:rPr>
              <a:t>- </a:t>
            </a:r>
            <a:r>
              <a:rPr lang="it-IT" dirty="0" err="1">
                <a:solidFill>
                  <a:srgbClr val="000099"/>
                </a:solidFill>
              </a:rPr>
              <a:t>O</a:t>
            </a:r>
            <a:r>
              <a:rPr lang="it-IT" dirty="0" err="1" smtClean="0">
                <a:solidFill>
                  <a:srgbClr val="000099"/>
                </a:solidFill>
              </a:rPr>
              <a:t>ptical</a:t>
            </a:r>
            <a:r>
              <a:rPr lang="it-IT" dirty="0" smtClean="0">
                <a:solidFill>
                  <a:srgbClr val="000099"/>
                </a:solidFill>
              </a:rPr>
              <a:t> </a:t>
            </a:r>
            <a:r>
              <a:rPr lang="it-IT" dirty="0" err="1">
                <a:solidFill>
                  <a:srgbClr val="000099"/>
                </a:solidFill>
              </a:rPr>
              <a:t>emission</a:t>
            </a:r>
            <a:r>
              <a:rPr lang="it-IT" dirty="0">
                <a:solidFill>
                  <a:srgbClr val="000099"/>
                </a:solidFill>
              </a:rPr>
              <a:t> </a:t>
            </a:r>
            <a:r>
              <a:rPr lang="it-IT" dirty="0" err="1">
                <a:solidFill>
                  <a:srgbClr val="000099"/>
                </a:solidFill>
              </a:rPr>
              <a:t>lines</a:t>
            </a:r>
            <a:r>
              <a:rPr lang="it-IT" dirty="0">
                <a:solidFill>
                  <a:srgbClr val="000099"/>
                </a:solidFill>
              </a:rPr>
              <a:t> (H</a:t>
            </a:r>
            <a:r>
              <a:rPr lang="it-IT" dirty="0" smtClean="0">
                <a:solidFill>
                  <a:srgbClr val="000099"/>
                </a:solidFill>
                <a:latin typeface="Symbol" charset="2"/>
              </a:rPr>
              <a:t>, </a:t>
            </a:r>
            <a:r>
              <a:rPr lang="it-IT" dirty="0" err="1" smtClean="0">
                <a:solidFill>
                  <a:srgbClr val="000099"/>
                </a:solidFill>
                <a:latin typeface="Symbol" charset="2"/>
              </a:rPr>
              <a:t>N</a:t>
            </a:r>
            <a:r>
              <a:rPr lang="it-IT" dirty="0" err="1" smtClean="0">
                <a:solidFill>
                  <a:srgbClr val="000099"/>
                </a:solidFill>
                <a:latin typeface="+mj-lt"/>
              </a:rPr>
              <a:t>a</a:t>
            </a:r>
            <a:r>
              <a:rPr lang="it-IT" dirty="0" smtClean="0">
                <a:solidFill>
                  <a:srgbClr val="000099"/>
                </a:solidFill>
              </a:rPr>
              <a:t>)</a:t>
            </a:r>
            <a:r>
              <a:rPr lang="it-IT" dirty="0">
                <a:solidFill>
                  <a:srgbClr val="000099"/>
                </a:solidFill>
              </a:rPr>
              <a:t>	</a:t>
            </a:r>
          </a:p>
          <a:p>
            <a:pPr hangingPunct="1">
              <a:lnSpc>
                <a:spcPct val="100000"/>
              </a:lnSpc>
              <a:spcBef>
                <a:spcPts val="1250"/>
              </a:spcBef>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 pos="9408749" algn="l"/>
              </a:tabLst>
            </a:pPr>
            <a:r>
              <a:rPr lang="it-IT" dirty="0">
                <a:solidFill>
                  <a:srgbClr val="000099"/>
                </a:solidFill>
              </a:rPr>
              <a:t>- </a:t>
            </a:r>
            <a:r>
              <a:rPr lang="it-IT" dirty="0" err="1">
                <a:solidFill>
                  <a:srgbClr val="000099"/>
                </a:solidFill>
              </a:rPr>
              <a:t>N</a:t>
            </a:r>
            <a:r>
              <a:rPr lang="it-IT" dirty="0" err="1" smtClean="0">
                <a:solidFill>
                  <a:srgbClr val="000099"/>
                </a:solidFill>
              </a:rPr>
              <a:t>eutral</a:t>
            </a:r>
            <a:r>
              <a:rPr lang="it-IT" dirty="0" smtClean="0">
                <a:solidFill>
                  <a:srgbClr val="000099"/>
                </a:solidFill>
              </a:rPr>
              <a:t> </a:t>
            </a:r>
            <a:r>
              <a:rPr lang="it-IT" dirty="0" err="1">
                <a:solidFill>
                  <a:srgbClr val="000099"/>
                </a:solidFill>
              </a:rPr>
              <a:t>hydrogen</a:t>
            </a:r>
            <a:r>
              <a:rPr lang="it-IT" dirty="0">
                <a:solidFill>
                  <a:srgbClr val="000099"/>
                </a:solidFill>
              </a:rPr>
              <a:t> (HI)</a:t>
            </a:r>
            <a:r>
              <a:rPr lang="it-IT" dirty="0" err="1">
                <a:solidFill>
                  <a:srgbClr val="000099"/>
                </a:solidFill>
              </a:rPr>
              <a:t>-carbon</a:t>
            </a:r>
            <a:r>
              <a:rPr lang="it-IT" dirty="0">
                <a:solidFill>
                  <a:srgbClr val="000099"/>
                </a:solidFill>
              </a:rPr>
              <a:t> </a:t>
            </a:r>
            <a:r>
              <a:rPr lang="it-IT" dirty="0" err="1">
                <a:solidFill>
                  <a:srgbClr val="000099"/>
                </a:solidFill>
              </a:rPr>
              <a:t>monoxide</a:t>
            </a:r>
            <a:r>
              <a:rPr lang="it-IT" dirty="0">
                <a:solidFill>
                  <a:srgbClr val="000099"/>
                </a:solidFill>
              </a:rPr>
              <a:t> (CO)</a:t>
            </a:r>
            <a:r>
              <a:rPr lang="it-IT" dirty="0">
                <a:solidFill>
                  <a:srgbClr val="000099"/>
                </a:solidFill>
                <a:latin typeface="Calibri" charset="0"/>
              </a:rPr>
              <a:t> 		</a:t>
            </a:r>
          </a:p>
        </p:txBody>
      </p:sp>
      <p:sp>
        <p:nvSpPr>
          <p:cNvPr id="28674" name="Rectangle 2"/>
          <p:cNvSpPr>
            <a:spLocks noChangeArrowheads="1"/>
          </p:cNvSpPr>
          <p:nvPr/>
        </p:nvSpPr>
        <p:spPr bwMode="auto">
          <a:xfrm>
            <a:off x="844550" y="2168525"/>
            <a:ext cx="6248400" cy="2166856"/>
          </a:xfrm>
          <a:prstGeom prst="rect">
            <a:avLst/>
          </a:prstGeom>
          <a:noFill/>
          <a:ln w="9525">
            <a:noFill/>
            <a:round/>
            <a:headEnd/>
            <a:tailEnd/>
          </a:ln>
          <a:effectLst/>
        </p:spPr>
        <p:txBody>
          <a:bodyPr lIns="89982" tIns="46790" rIns="89982" bIns="46790">
            <a:spAutoFit/>
          </a:bodyPr>
          <a:lstStyle/>
          <a:p>
            <a:pPr hangingPunct="1">
              <a:lnSpc>
                <a:spcPct val="100000"/>
              </a:lnSpc>
              <a:spcBef>
                <a:spcPts val="1250"/>
              </a:spcBef>
              <a:buClrTx/>
              <a:tabLst>
                <a:tab pos="0" algn="l"/>
                <a:tab pos="179352" algn="l"/>
                <a:tab pos="1612566" algn="l"/>
                <a:tab pos="3669539" algn="l"/>
                <a:tab pos="4382178" algn="l"/>
                <a:tab pos="4571052" algn="l"/>
                <a:tab pos="5485262" algn="l"/>
                <a:tab pos="6399473" algn="l"/>
                <a:tab pos="7313683" algn="l"/>
                <a:tab pos="8227893" algn="l"/>
                <a:tab pos="9142104" algn="l"/>
                <a:tab pos="10056315" algn="l"/>
                <a:tab pos="10321373" algn="l"/>
                <a:tab pos="10776889" algn="l"/>
                <a:tab pos="10776889" algn="l"/>
                <a:tab pos="10778479" algn="l"/>
              </a:tabLst>
            </a:pPr>
            <a:r>
              <a:rPr lang="it-IT" dirty="0" err="1">
                <a:solidFill>
                  <a:srgbClr val="333399"/>
                </a:solidFill>
              </a:rPr>
              <a:t>Tracer</a:t>
            </a:r>
            <a:r>
              <a:rPr lang="it-IT" dirty="0">
                <a:solidFill>
                  <a:srgbClr val="333399"/>
                </a:solidFill>
              </a:rPr>
              <a:t>	   </a:t>
            </a:r>
            <a:r>
              <a:rPr lang="it-IT" dirty="0" err="1">
                <a:solidFill>
                  <a:srgbClr val="333399"/>
                </a:solidFill>
              </a:rPr>
              <a:t>angular</a:t>
            </a:r>
            <a:r>
              <a:rPr lang="it-IT" dirty="0">
                <a:solidFill>
                  <a:srgbClr val="333399"/>
                </a:solidFill>
              </a:rPr>
              <a:t> 	   </a:t>
            </a:r>
            <a:r>
              <a:rPr lang="it-IT" dirty="0" err="1">
                <a:solidFill>
                  <a:srgbClr val="333399"/>
                </a:solidFill>
              </a:rPr>
              <a:t>spectral</a:t>
            </a:r>
            <a:r>
              <a:rPr lang="it-IT" dirty="0">
                <a:solidFill>
                  <a:srgbClr val="333399"/>
                </a:solidFill>
              </a:rPr>
              <a:t> 			 </a:t>
            </a:r>
            <a:r>
              <a:rPr lang="it-IT" dirty="0" err="1">
                <a:solidFill>
                  <a:srgbClr val="333399"/>
                </a:solidFill>
              </a:rPr>
              <a:t>resolution</a:t>
            </a:r>
            <a:r>
              <a:rPr lang="it-IT" dirty="0">
                <a:solidFill>
                  <a:srgbClr val="333399"/>
                </a:solidFill>
              </a:rPr>
              <a:t>	  </a:t>
            </a:r>
            <a:r>
              <a:rPr lang="it-IT" dirty="0" err="1">
                <a:solidFill>
                  <a:srgbClr val="333399"/>
                </a:solidFill>
              </a:rPr>
              <a:t>resolution</a:t>
            </a:r>
            <a:endParaRPr lang="it-IT" dirty="0">
              <a:solidFill>
                <a:srgbClr val="333399"/>
              </a:solidFill>
            </a:endParaRPr>
          </a:p>
          <a:p>
            <a:pPr hangingPunct="1">
              <a:lnSpc>
                <a:spcPct val="100000"/>
              </a:lnSpc>
              <a:spcBef>
                <a:spcPts val="500"/>
              </a:spcBef>
              <a:buClrTx/>
              <a:tabLst>
                <a:tab pos="0" algn="l"/>
                <a:tab pos="179352" algn="l"/>
                <a:tab pos="1612566" algn="l"/>
                <a:tab pos="3669539" algn="l"/>
                <a:tab pos="4382178" algn="l"/>
                <a:tab pos="4571052" algn="l"/>
                <a:tab pos="5485262" algn="l"/>
                <a:tab pos="6399473" algn="l"/>
                <a:tab pos="7313683" algn="l"/>
                <a:tab pos="8227893" algn="l"/>
                <a:tab pos="9142104" algn="l"/>
                <a:tab pos="10056315" algn="l"/>
                <a:tab pos="10321373" algn="l"/>
                <a:tab pos="10776889" algn="l"/>
                <a:tab pos="10776889" algn="l"/>
                <a:tab pos="10778479" algn="l"/>
              </a:tabLst>
            </a:pPr>
            <a:endParaRPr lang="it-IT" sz="800" dirty="0">
              <a:solidFill>
                <a:srgbClr val="333399"/>
              </a:solidFill>
            </a:endParaRPr>
          </a:p>
          <a:p>
            <a:pPr hangingPunct="1">
              <a:lnSpc>
                <a:spcPct val="100000"/>
              </a:lnSpc>
              <a:spcBef>
                <a:spcPts val="1250"/>
              </a:spcBef>
              <a:buClrTx/>
              <a:tabLst>
                <a:tab pos="0" algn="l"/>
                <a:tab pos="179352" algn="l"/>
                <a:tab pos="1612566" algn="l"/>
                <a:tab pos="3669539" algn="l"/>
                <a:tab pos="4382178" algn="l"/>
                <a:tab pos="4571052" algn="l"/>
                <a:tab pos="5485262" algn="l"/>
                <a:tab pos="6399473" algn="l"/>
                <a:tab pos="7313683" algn="l"/>
                <a:tab pos="8227893" algn="l"/>
                <a:tab pos="9142104" algn="l"/>
                <a:tab pos="10056315" algn="l"/>
                <a:tab pos="10321373" algn="l"/>
                <a:tab pos="10776889" algn="l"/>
                <a:tab pos="10776889" algn="l"/>
                <a:tab pos="10778479" algn="l"/>
              </a:tabLst>
            </a:pPr>
            <a:r>
              <a:rPr lang="it-IT" dirty="0">
                <a:solidFill>
                  <a:srgbClr val="333399"/>
                </a:solidFill>
              </a:rPr>
              <a:t>	HI	   7" … 30" 	 2  … 	10 km s</a:t>
            </a:r>
            <a:r>
              <a:rPr lang="it-IT" baseline="33000" dirty="0">
                <a:solidFill>
                  <a:srgbClr val="333399"/>
                </a:solidFill>
              </a:rPr>
              <a:t>-1</a:t>
            </a:r>
            <a:r>
              <a:rPr lang="it-IT" dirty="0">
                <a:solidFill>
                  <a:srgbClr val="333399"/>
                </a:solidFill>
              </a:rPr>
              <a:t> </a:t>
            </a:r>
          </a:p>
          <a:p>
            <a:pPr hangingPunct="1">
              <a:lnSpc>
                <a:spcPct val="100000"/>
              </a:lnSpc>
              <a:spcBef>
                <a:spcPts val="1250"/>
              </a:spcBef>
              <a:buClrTx/>
              <a:tabLst>
                <a:tab pos="0" algn="l"/>
                <a:tab pos="179352" algn="l"/>
                <a:tab pos="1612566" algn="l"/>
                <a:tab pos="3669539" algn="l"/>
                <a:tab pos="4382178" algn="l"/>
                <a:tab pos="4571052" algn="l"/>
                <a:tab pos="5485262" algn="l"/>
                <a:tab pos="6399473" algn="l"/>
                <a:tab pos="7313683" algn="l"/>
                <a:tab pos="8227893" algn="l"/>
                <a:tab pos="9142104" algn="l"/>
                <a:tab pos="10056315" algn="l"/>
                <a:tab pos="10321373" algn="l"/>
                <a:tab pos="10776889" algn="l"/>
                <a:tab pos="10776889" algn="l"/>
                <a:tab pos="10778479" algn="l"/>
              </a:tabLst>
            </a:pPr>
            <a:r>
              <a:rPr lang="it-IT" dirty="0" smtClean="0">
                <a:solidFill>
                  <a:srgbClr val="333399"/>
                </a:solidFill>
              </a:rPr>
              <a:t>CO</a:t>
            </a:r>
            <a:r>
              <a:rPr lang="it-IT" dirty="0">
                <a:solidFill>
                  <a:srgbClr val="333399"/>
                </a:solidFill>
              </a:rPr>
              <a:t>	1.5" …   8" 	 2  … 	10 km s</a:t>
            </a:r>
            <a:r>
              <a:rPr lang="it-IT" baseline="33000" dirty="0">
                <a:solidFill>
                  <a:srgbClr val="333399"/>
                </a:solidFill>
              </a:rPr>
              <a:t>-1</a:t>
            </a:r>
            <a:r>
              <a:rPr lang="it-IT" dirty="0">
                <a:solidFill>
                  <a:srgbClr val="333399"/>
                </a:solidFill>
              </a:rPr>
              <a:t> </a:t>
            </a:r>
          </a:p>
          <a:p>
            <a:pPr hangingPunct="1">
              <a:lnSpc>
                <a:spcPct val="100000"/>
              </a:lnSpc>
              <a:spcBef>
                <a:spcPts val="1250"/>
              </a:spcBef>
              <a:buClrTx/>
              <a:tabLst>
                <a:tab pos="0" algn="l"/>
                <a:tab pos="179352" algn="l"/>
                <a:tab pos="1612566" algn="l"/>
                <a:tab pos="3669539" algn="l"/>
                <a:tab pos="4382178" algn="l"/>
                <a:tab pos="4571052" algn="l"/>
                <a:tab pos="5485262" algn="l"/>
                <a:tab pos="6399473" algn="l"/>
                <a:tab pos="7313683" algn="l"/>
                <a:tab pos="8227893" algn="l"/>
                <a:tab pos="9142104" algn="l"/>
                <a:tab pos="10056315" algn="l"/>
                <a:tab pos="10321373" algn="l"/>
                <a:tab pos="10776889" algn="l"/>
                <a:tab pos="10776889" algn="l"/>
                <a:tab pos="10778479" algn="l"/>
              </a:tabLst>
            </a:pPr>
            <a:r>
              <a:rPr lang="it-IT" dirty="0">
                <a:solidFill>
                  <a:srgbClr val="333399"/>
                </a:solidFill>
              </a:rPr>
              <a:t>	H</a:t>
            </a:r>
            <a:r>
              <a:rPr lang="it-IT" dirty="0">
                <a:solidFill>
                  <a:srgbClr val="000099"/>
                </a:solidFill>
                <a:latin typeface="Symbol" charset="2"/>
              </a:rPr>
              <a:t></a:t>
            </a:r>
            <a:r>
              <a:rPr lang="it-IT" dirty="0">
                <a:solidFill>
                  <a:srgbClr val="333399"/>
                </a:solidFill>
              </a:rPr>
              <a:t>, …	0.5" … 1.5"     	10 …	30 km s</a:t>
            </a:r>
            <a:r>
              <a:rPr lang="it-IT" baseline="33000" dirty="0">
                <a:solidFill>
                  <a:srgbClr val="333399"/>
                </a:solidFill>
              </a:rPr>
              <a:t>-1</a:t>
            </a:r>
            <a:r>
              <a:rPr lang="it-IT" dirty="0">
                <a:solidFill>
                  <a:srgbClr val="333399"/>
                </a:solidFill>
              </a:rPr>
              <a:t> </a:t>
            </a:r>
          </a:p>
        </p:txBody>
      </p:sp>
      <p:sp>
        <p:nvSpPr>
          <p:cNvPr id="28675" name="Line 3"/>
          <p:cNvSpPr>
            <a:spLocks noChangeShapeType="1"/>
          </p:cNvSpPr>
          <p:nvPr/>
        </p:nvSpPr>
        <p:spPr bwMode="auto">
          <a:xfrm>
            <a:off x="665163" y="2089152"/>
            <a:ext cx="6172200" cy="1588"/>
          </a:xfrm>
          <a:prstGeom prst="line">
            <a:avLst/>
          </a:prstGeom>
          <a:noFill/>
          <a:ln w="28440">
            <a:solidFill>
              <a:srgbClr val="333399"/>
            </a:solidFill>
            <a:miter lim="800000"/>
            <a:headEnd/>
            <a:tailEnd/>
          </a:ln>
          <a:effectLst/>
        </p:spPr>
        <p:txBody>
          <a:bodyPr lIns="91420" tIns="45711" rIns="91420" bIns="45711"/>
          <a:lstStyle/>
          <a:p>
            <a:endParaRPr lang="it-IT"/>
          </a:p>
        </p:txBody>
      </p:sp>
      <p:sp>
        <p:nvSpPr>
          <p:cNvPr id="28676" name="Line 4"/>
          <p:cNvSpPr>
            <a:spLocks noChangeShapeType="1"/>
          </p:cNvSpPr>
          <p:nvPr/>
        </p:nvSpPr>
        <p:spPr bwMode="auto">
          <a:xfrm>
            <a:off x="665163" y="2927352"/>
            <a:ext cx="6172200" cy="1588"/>
          </a:xfrm>
          <a:prstGeom prst="line">
            <a:avLst/>
          </a:prstGeom>
          <a:noFill/>
          <a:ln w="28440">
            <a:solidFill>
              <a:srgbClr val="333399"/>
            </a:solidFill>
            <a:miter lim="800000"/>
            <a:headEnd/>
            <a:tailEnd/>
          </a:ln>
          <a:effectLst/>
        </p:spPr>
        <p:txBody>
          <a:bodyPr lIns="91420" tIns="45711" rIns="91420" bIns="45711"/>
          <a:lstStyle/>
          <a:p>
            <a:endParaRPr lang="it-IT"/>
          </a:p>
        </p:txBody>
      </p:sp>
      <p:sp>
        <p:nvSpPr>
          <p:cNvPr id="28677" name="Line 5"/>
          <p:cNvSpPr>
            <a:spLocks noChangeShapeType="1"/>
          </p:cNvSpPr>
          <p:nvPr/>
        </p:nvSpPr>
        <p:spPr bwMode="auto">
          <a:xfrm flipV="1">
            <a:off x="665163" y="2076450"/>
            <a:ext cx="1588" cy="2540000"/>
          </a:xfrm>
          <a:prstGeom prst="line">
            <a:avLst/>
          </a:prstGeom>
          <a:noFill/>
          <a:ln w="28440">
            <a:solidFill>
              <a:srgbClr val="333399"/>
            </a:solidFill>
            <a:miter lim="800000"/>
            <a:headEnd/>
            <a:tailEnd/>
          </a:ln>
          <a:effectLst/>
        </p:spPr>
        <p:txBody>
          <a:bodyPr lIns="91420" tIns="45711" rIns="91420" bIns="45711"/>
          <a:lstStyle/>
          <a:p>
            <a:endParaRPr lang="it-IT"/>
          </a:p>
        </p:txBody>
      </p:sp>
      <p:sp>
        <p:nvSpPr>
          <p:cNvPr id="28678" name="Line 6"/>
          <p:cNvSpPr>
            <a:spLocks noChangeShapeType="1"/>
          </p:cNvSpPr>
          <p:nvPr/>
        </p:nvSpPr>
        <p:spPr bwMode="auto">
          <a:xfrm flipV="1">
            <a:off x="2112963" y="2076450"/>
            <a:ext cx="1588" cy="2540000"/>
          </a:xfrm>
          <a:prstGeom prst="line">
            <a:avLst/>
          </a:prstGeom>
          <a:noFill/>
          <a:ln w="28440">
            <a:solidFill>
              <a:srgbClr val="333399"/>
            </a:solidFill>
            <a:miter lim="800000"/>
            <a:headEnd/>
            <a:tailEnd/>
          </a:ln>
          <a:effectLst/>
        </p:spPr>
        <p:txBody>
          <a:bodyPr lIns="91420" tIns="45711" rIns="91420" bIns="45711"/>
          <a:lstStyle/>
          <a:p>
            <a:endParaRPr lang="it-IT"/>
          </a:p>
        </p:txBody>
      </p:sp>
      <p:sp>
        <p:nvSpPr>
          <p:cNvPr id="28679" name="Line 7"/>
          <p:cNvSpPr>
            <a:spLocks noChangeShapeType="1"/>
          </p:cNvSpPr>
          <p:nvPr/>
        </p:nvSpPr>
        <p:spPr bwMode="auto">
          <a:xfrm flipV="1">
            <a:off x="4398963" y="2076450"/>
            <a:ext cx="1588" cy="2540000"/>
          </a:xfrm>
          <a:prstGeom prst="line">
            <a:avLst/>
          </a:prstGeom>
          <a:noFill/>
          <a:ln w="28440">
            <a:solidFill>
              <a:srgbClr val="333399"/>
            </a:solidFill>
            <a:miter lim="800000"/>
            <a:headEnd/>
            <a:tailEnd/>
          </a:ln>
          <a:effectLst/>
        </p:spPr>
        <p:txBody>
          <a:bodyPr lIns="91420" tIns="45711" rIns="91420" bIns="45711"/>
          <a:lstStyle/>
          <a:p>
            <a:endParaRPr lang="it-IT"/>
          </a:p>
        </p:txBody>
      </p:sp>
      <p:sp>
        <p:nvSpPr>
          <p:cNvPr id="28680" name="Line 8"/>
          <p:cNvSpPr>
            <a:spLocks noChangeShapeType="1"/>
          </p:cNvSpPr>
          <p:nvPr/>
        </p:nvSpPr>
        <p:spPr bwMode="auto">
          <a:xfrm flipV="1">
            <a:off x="6837363" y="2076450"/>
            <a:ext cx="1588" cy="2540000"/>
          </a:xfrm>
          <a:prstGeom prst="line">
            <a:avLst/>
          </a:prstGeom>
          <a:noFill/>
          <a:ln w="28440">
            <a:solidFill>
              <a:srgbClr val="333399"/>
            </a:solidFill>
            <a:miter lim="800000"/>
            <a:headEnd/>
            <a:tailEnd/>
          </a:ln>
          <a:effectLst/>
        </p:spPr>
        <p:txBody>
          <a:bodyPr lIns="91420" tIns="45711" rIns="91420" bIns="45711"/>
          <a:lstStyle/>
          <a:p>
            <a:endParaRPr lang="it-IT"/>
          </a:p>
        </p:txBody>
      </p:sp>
      <p:pic>
        <p:nvPicPr>
          <p:cNvPr id="28681" name="Picture 9"/>
          <p:cNvPicPr>
            <a:picLocks noChangeAspect="1" noChangeArrowheads="1"/>
          </p:cNvPicPr>
          <p:nvPr/>
        </p:nvPicPr>
        <p:blipFill>
          <a:blip r:embed="rId3" cstate="print"/>
          <a:srcRect/>
          <a:stretch>
            <a:fillRect/>
          </a:stretch>
        </p:blipFill>
        <p:spPr bwMode="auto">
          <a:xfrm>
            <a:off x="7204077" y="2089152"/>
            <a:ext cx="2011363" cy="2519363"/>
          </a:xfrm>
          <a:prstGeom prst="rect">
            <a:avLst/>
          </a:prstGeom>
          <a:noFill/>
          <a:ln w="9525">
            <a:noFill/>
            <a:round/>
            <a:headEnd/>
            <a:tailEnd/>
          </a:ln>
          <a:effectLst/>
        </p:spPr>
      </p:pic>
      <p:sp>
        <p:nvSpPr>
          <p:cNvPr id="28682" name="Line 10"/>
          <p:cNvSpPr>
            <a:spLocks noChangeShapeType="1"/>
          </p:cNvSpPr>
          <p:nvPr/>
        </p:nvSpPr>
        <p:spPr bwMode="auto">
          <a:xfrm>
            <a:off x="665163" y="4603750"/>
            <a:ext cx="6172200" cy="1588"/>
          </a:xfrm>
          <a:prstGeom prst="line">
            <a:avLst/>
          </a:prstGeom>
          <a:noFill/>
          <a:ln w="28440">
            <a:solidFill>
              <a:srgbClr val="333399"/>
            </a:solidFill>
            <a:miter lim="800000"/>
            <a:headEnd/>
            <a:tailEnd/>
          </a:ln>
          <a:effectLst/>
        </p:spPr>
        <p:txBody>
          <a:bodyPr lIns="91420" tIns="45711" rIns="91420" bIns="45711"/>
          <a:lstStyle/>
          <a:p>
            <a:endParaRPr lang="it-IT"/>
          </a:p>
        </p:txBody>
      </p:sp>
      <p:pic>
        <p:nvPicPr>
          <p:cNvPr id="28683" name="Picture 11"/>
          <p:cNvPicPr>
            <a:picLocks noChangeAspect="1" noChangeArrowheads="1"/>
          </p:cNvPicPr>
          <p:nvPr/>
        </p:nvPicPr>
        <p:blipFill>
          <a:blip r:embed="rId4" cstate="print">
            <a:lum bright="12000"/>
          </a:blip>
          <a:srcRect/>
          <a:stretch>
            <a:fillRect/>
          </a:stretch>
        </p:blipFill>
        <p:spPr bwMode="auto">
          <a:xfrm>
            <a:off x="6011863" y="4779964"/>
            <a:ext cx="3200400" cy="2132012"/>
          </a:xfrm>
          <a:prstGeom prst="rect">
            <a:avLst/>
          </a:prstGeom>
          <a:noFill/>
          <a:ln w="9525">
            <a:noFill/>
            <a:round/>
            <a:headEnd/>
            <a:tailEnd/>
          </a:ln>
          <a:effectLst/>
        </p:spPr>
      </p:pic>
      <p:pic>
        <p:nvPicPr>
          <p:cNvPr id="28684" name="Picture 12"/>
          <p:cNvPicPr>
            <a:picLocks noChangeAspect="1" noChangeArrowheads="1"/>
          </p:cNvPicPr>
          <p:nvPr/>
        </p:nvPicPr>
        <p:blipFill>
          <a:blip r:embed="rId5" cstate="print"/>
          <a:srcRect/>
          <a:stretch>
            <a:fillRect/>
          </a:stretch>
        </p:blipFill>
        <p:spPr bwMode="auto">
          <a:xfrm>
            <a:off x="665165" y="4770438"/>
            <a:ext cx="2854325" cy="2139950"/>
          </a:xfrm>
          <a:prstGeom prst="rect">
            <a:avLst/>
          </a:prstGeom>
          <a:noFill/>
          <a:ln w="9525">
            <a:noFill/>
            <a:round/>
            <a:headEnd/>
            <a:tailEnd/>
          </a:ln>
          <a:effectLst/>
        </p:spPr>
      </p:pic>
      <p:pic>
        <p:nvPicPr>
          <p:cNvPr id="28685" name="Picture 13"/>
          <p:cNvPicPr>
            <a:picLocks noChangeAspect="1" noChangeArrowheads="1"/>
          </p:cNvPicPr>
          <p:nvPr/>
        </p:nvPicPr>
        <p:blipFill>
          <a:blip r:embed="rId6" cstate="print"/>
          <a:srcRect/>
          <a:stretch>
            <a:fillRect/>
          </a:stretch>
        </p:blipFill>
        <p:spPr bwMode="auto">
          <a:xfrm>
            <a:off x="3659188" y="4778375"/>
            <a:ext cx="2209800" cy="2133600"/>
          </a:xfrm>
          <a:prstGeom prst="rect">
            <a:avLst/>
          </a:prstGeom>
          <a:noFill/>
          <a:ln w="9525">
            <a:noFill/>
            <a:round/>
            <a:headEnd/>
            <a:tailEnd/>
          </a:ln>
          <a:effectLst/>
        </p:spPr>
      </p:pic>
      <p:sp>
        <p:nvSpPr>
          <p:cNvPr id="15" name="Rettangolo 14"/>
          <p:cNvSpPr/>
          <p:nvPr/>
        </p:nvSpPr>
        <p:spPr>
          <a:xfrm>
            <a:off x="8352700" y="4283894"/>
            <a:ext cx="864299" cy="349949"/>
          </a:xfrm>
          <a:prstGeom prst="rect">
            <a:avLst/>
          </a:prstGeom>
          <a:noFill/>
        </p:spPr>
        <p:txBody>
          <a:bodyPr wrap="none" lIns="91420" tIns="45711" rIns="91420" bIns="4571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b="1" dirty="0" smtClean="0">
                <a:ln w="11430"/>
                <a:solidFill>
                  <a:srgbClr val="FFFF00"/>
                </a:solidFill>
                <a:effectLst>
                  <a:outerShdw blurRad="50800" dist="39000" dir="5460000" algn="tl">
                    <a:srgbClr val="000000">
                      <a:alpha val="38000"/>
                    </a:srgbClr>
                  </a:outerShdw>
                </a:effectLst>
              </a:rPr>
              <a:t>WSRT</a:t>
            </a:r>
            <a:endParaRPr lang="it-IT" b="1" dirty="0">
              <a:ln w="11430"/>
              <a:solidFill>
                <a:srgbClr val="FFFF00"/>
              </a:solidFill>
              <a:effectLst>
                <a:outerShdw blurRad="50800" dist="39000" dir="5460000" algn="tl">
                  <a:srgbClr val="000000">
                    <a:alpha val="38000"/>
                  </a:srgbClr>
                </a:outerShdw>
              </a:effectLst>
            </a:endParaRPr>
          </a:p>
        </p:txBody>
      </p:sp>
      <p:sp>
        <p:nvSpPr>
          <p:cNvPr id="16" name="Rettangolo 15"/>
          <p:cNvSpPr/>
          <p:nvPr/>
        </p:nvSpPr>
        <p:spPr>
          <a:xfrm>
            <a:off x="2629058" y="4859959"/>
            <a:ext cx="646290" cy="349949"/>
          </a:xfrm>
          <a:prstGeom prst="rect">
            <a:avLst/>
          </a:prstGeom>
          <a:noFill/>
        </p:spPr>
        <p:txBody>
          <a:bodyPr wrap="none" lIns="91420" tIns="45711" rIns="91420" bIns="4571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b="1" dirty="0" smtClean="0">
                <a:ln w="11430"/>
                <a:solidFill>
                  <a:srgbClr val="FFFF00"/>
                </a:solidFill>
                <a:effectLst>
                  <a:outerShdw blurRad="50800" dist="39000" dir="5460000" algn="tl">
                    <a:srgbClr val="000000">
                      <a:alpha val="38000"/>
                    </a:srgbClr>
                  </a:outerShdw>
                </a:effectLst>
              </a:rPr>
              <a:t>VLA</a:t>
            </a:r>
            <a:endParaRPr lang="it-IT" b="1" dirty="0">
              <a:ln w="11430"/>
              <a:solidFill>
                <a:srgbClr val="FFFF00"/>
              </a:solidFill>
              <a:effectLst>
                <a:outerShdw blurRad="50800" dist="39000" dir="5460000" algn="tl">
                  <a:srgbClr val="000000">
                    <a:alpha val="38000"/>
                  </a:srgbClr>
                </a:outerShdw>
              </a:effectLst>
            </a:endParaRPr>
          </a:p>
        </p:txBody>
      </p:sp>
      <p:sp>
        <p:nvSpPr>
          <p:cNvPr id="17" name="Rettangolo 16"/>
          <p:cNvSpPr/>
          <p:nvPr/>
        </p:nvSpPr>
        <p:spPr>
          <a:xfrm>
            <a:off x="4968325" y="6516143"/>
            <a:ext cx="808707" cy="349949"/>
          </a:xfrm>
          <a:prstGeom prst="rect">
            <a:avLst/>
          </a:prstGeom>
          <a:noFill/>
        </p:spPr>
        <p:txBody>
          <a:bodyPr wrap="none" lIns="91420" tIns="45711" rIns="91420" bIns="4571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b="1" dirty="0" smtClean="0">
                <a:ln w="11430"/>
                <a:solidFill>
                  <a:srgbClr val="FFFF00"/>
                </a:solidFill>
                <a:effectLst>
                  <a:outerShdw blurRad="50800" dist="39000" dir="5460000" algn="tl">
                    <a:srgbClr val="000000">
                      <a:alpha val="38000"/>
                    </a:srgbClr>
                  </a:outerShdw>
                </a:effectLst>
              </a:rPr>
              <a:t>ATCA</a:t>
            </a:r>
            <a:endParaRPr lang="it-IT" b="1" dirty="0">
              <a:ln w="11430"/>
              <a:solidFill>
                <a:srgbClr val="FFFF00"/>
              </a:solidFill>
              <a:effectLst>
                <a:outerShdw blurRad="50800" dist="39000" dir="5460000" algn="tl">
                  <a:srgbClr val="000000">
                    <a:alpha val="38000"/>
                  </a:srgbClr>
                </a:outerShdw>
              </a:effectLst>
            </a:endParaRPr>
          </a:p>
        </p:txBody>
      </p:sp>
      <p:sp>
        <p:nvSpPr>
          <p:cNvPr id="18" name="Rettangolo 17"/>
          <p:cNvSpPr/>
          <p:nvPr/>
        </p:nvSpPr>
        <p:spPr>
          <a:xfrm>
            <a:off x="6048446" y="4859959"/>
            <a:ext cx="774531" cy="349949"/>
          </a:xfrm>
          <a:prstGeom prst="rect">
            <a:avLst/>
          </a:prstGeom>
          <a:noFill/>
        </p:spPr>
        <p:txBody>
          <a:bodyPr wrap="none" lIns="91420" tIns="45711" rIns="91420" bIns="4571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b="1" dirty="0" smtClean="0">
                <a:ln w="11430"/>
                <a:solidFill>
                  <a:srgbClr val="FFFF00"/>
                </a:solidFill>
                <a:effectLst>
                  <a:outerShdw blurRad="50800" dist="39000" dir="5460000" algn="tl">
                    <a:srgbClr val="000000">
                      <a:alpha val="38000"/>
                    </a:srgbClr>
                  </a:outerShdw>
                </a:effectLst>
              </a:rPr>
              <a:t>IRAM</a:t>
            </a:r>
            <a:endParaRPr lang="it-IT" b="1" dirty="0">
              <a:ln w="11430"/>
              <a:solidFill>
                <a:srgbClr val="FFFF00"/>
              </a:solidFill>
              <a:effectLst>
                <a:outerShdw blurRad="50800" dist="39000" dir="5460000" algn="tl">
                  <a:srgbClr val="000000">
                    <a:alpha val="38000"/>
                  </a:srgbClr>
                </a:outerShdw>
              </a:effectLst>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1" descr="C:\Users\paolo\Desktop\vlt.jpg"/>
          <p:cNvPicPr>
            <a:picLocks noChangeAspect="1" noChangeArrowheads="1"/>
          </p:cNvPicPr>
          <p:nvPr/>
        </p:nvPicPr>
        <p:blipFill>
          <a:blip r:embed="rId2" cstate="print"/>
          <a:srcRect/>
          <a:stretch>
            <a:fillRect/>
          </a:stretch>
        </p:blipFill>
        <p:spPr bwMode="auto">
          <a:xfrm>
            <a:off x="0" y="0"/>
            <a:ext cx="5129696" cy="3419797"/>
          </a:xfrm>
          <a:prstGeom prst="rect">
            <a:avLst/>
          </a:prstGeom>
          <a:noFill/>
        </p:spPr>
      </p:pic>
      <p:pic>
        <p:nvPicPr>
          <p:cNvPr id="52226" name="Picture 2" descr="C:\Users\paolo\Desktop\LargeBinoTelescope.jpg"/>
          <p:cNvPicPr>
            <a:picLocks noChangeAspect="1" noChangeArrowheads="1"/>
          </p:cNvPicPr>
          <p:nvPr/>
        </p:nvPicPr>
        <p:blipFill>
          <a:blip r:embed="rId3" cstate="print"/>
          <a:srcRect/>
          <a:stretch>
            <a:fillRect/>
          </a:stretch>
        </p:blipFill>
        <p:spPr bwMode="auto">
          <a:xfrm>
            <a:off x="5040844" y="0"/>
            <a:ext cx="5039782" cy="3779837"/>
          </a:xfrm>
          <a:prstGeom prst="rect">
            <a:avLst/>
          </a:prstGeom>
          <a:noFill/>
        </p:spPr>
      </p:pic>
      <p:pic>
        <p:nvPicPr>
          <p:cNvPr id="52227" name="Picture 3" descr="C:\Users\paolo\Desktop\GTC.jpg"/>
          <p:cNvPicPr>
            <a:picLocks noChangeAspect="1" noChangeArrowheads="1"/>
          </p:cNvPicPr>
          <p:nvPr/>
        </p:nvPicPr>
        <p:blipFill>
          <a:blip r:embed="rId4" cstate="print"/>
          <a:srcRect/>
          <a:stretch>
            <a:fillRect/>
          </a:stretch>
        </p:blipFill>
        <p:spPr bwMode="auto">
          <a:xfrm>
            <a:off x="0" y="3779838"/>
            <a:ext cx="5039786" cy="3779838"/>
          </a:xfrm>
          <a:prstGeom prst="rect">
            <a:avLst/>
          </a:prstGeom>
          <a:noFill/>
        </p:spPr>
      </p:pic>
      <p:pic>
        <p:nvPicPr>
          <p:cNvPr id="52228" name="Picture 4" descr="C:\Users\paolo\Desktop\keck.jpg"/>
          <p:cNvPicPr>
            <a:picLocks noChangeAspect="1" noChangeArrowheads="1"/>
          </p:cNvPicPr>
          <p:nvPr/>
        </p:nvPicPr>
        <p:blipFill>
          <a:blip r:embed="rId5" cstate="print"/>
          <a:srcRect/>
          <a:stretch>
            <a:fillRect/>
          </a:stretch>
        </p:blipFill>
        <p:spPr bwMode="auto">
          <a:xfrm>
            <a:off x="5058818" y="4139877"/>
            <a:ext cx="5021807" cy="3419799"/>
          </a:xfrm>
          <a:prstGeom prst="rect">
            <a:avLst/>
          </a:prstGeom>
          <a:noFill/>
        </p:spPr>
      </p:pic>
      <p:sp>
        <p:nvSpPr>
          <p:cNvPr id="6" name="TextBox 5"/>
          <p:cNvSpPr txBox="1"/>
          <p:nvPr/>
        </p:nvSpPr>
        <p:spPr>
          <a:xfrm>
            <a:off x="3888184" y="2987749"/>
            <a:ext cx="603563" cy="349968"/>
          </a:xfrm>
          <a:prstGeom prst="rect">
            <a:avLst/>
          </a:prstGeom>
          <a:noFill/>
        </p:spPr>
        <p:txBody>
          <a:bodyPr wrap="none" rtlCol="0">
            <a:spAutoFit/>
          </a:bodyPr>
          <a:lstStyle/>
          <a:p>
            <a:r>
              <a:rPr lang="it-IT" b="1" dirty="0" smtClean="0">
                <a:solidFill>
                  <a:srgbClr val="FFFF00"/>
                </a:solidFill>
              </a:rPr>
              <a:t>VLT</a:t>
            </a:r>
            <a:endParaRPr lang="it-IT" b="1" dirty="0">
              <a:solidFill>
                <a:srgbClr val="FFFF00"/>
              </a:solidFill>
            </a:endParaRPr>
          </a:p>
        </p:txBody>
      </p:sp>
      <p:sp>
        <p:nvSpPr>
          <p:cNvPr id="7" name="TextBox 6"/>
          <p:cNvSpPr txBox="1"/>
          <p:nvPr/>
        </p:nvSpPr>
        <p:spPr>
          <a:xfrm>
            <a:off x="8496696" y="3203773"/>
            <a:ext cx="633507" cy="349968"/>
          </a:xfrm>
          <a:prstGeom prst="rect">
            <a:avLst/>
          </a:prstGeom>
          <a:noFill/>
        </p:spPr>
        <p:txBody>
          <a:bodyPr wrap="none" rtlCol="0">
            <a:spAutoFit/>
          </a:bodyPr>
          <a:lstStyle/>
          <a:p>
            <a:r>
              <a:rPr lang="it-IT" b="1" dirty="0" smtClean="0">
                <a:solidFill>
                  <a:srgbClr val="FFFF00"/>
                </a:solidFill>
              </a:rPr>
              <a:t>LBT</a:t>
            </a:r>
            <a:endParaRPr lang="it-IT" b="1" dirty="0">
              <a:solidFill>
                <a:srgbClr val="FFFF00"/>
              </a:solidFill>
            </a:endParaRPr>
          </a:p>
        </p:txBody>
      </p:sp>
      <p:sp>
        <p:nvSpPr>
          <p:cNvPr id="8" name="TextBox 6"/>
          <p:cNvSpPr txBox="1"/>
          <p:nvPr/>
        </p:nvSpPr>
        <p:spPr>
          <a:xfrm>
            <a:off x="8928744" y="4499917"/>
            <a:ext cx="838691" cy="349968"/>
          </a:xfrm>
          <a:prstGeom prst="rect">
            <a:avLst/>
          </a:prstGeom>
          <a:noFill/>
        </p:spPr>
        <p:txBody>
          <a:bodyPr wrap="none" rtlCol="0">
            <a:spAutoFit/>
          </a:bodyPr>
          <a:lstStyle/>
          <a:p>
            <a:r>
              <a:rPr lang="it-IT" b="1" dirty="0" smtClean="0">
                <a:solidFill>
                  <a:srgbClr val="FFFF00"/>
                </a:solidFill>
              </a:rPr>
              <a:t>KECK</a:t>
            </a:r>
            <a:endParaRPr lang="it-IT" b="1" dirty="0">
              <a:solidFill>
                <a:srgbClr val="FFFF00"/>
              </a:solidFill>
            </a:endParaRPr>
          </a:p>
        </p:txBody>
      </p:sp>
      <p:sp>
        <p:nvSpPr>
          <p:cNvPr id="9" name="TextBox 6"/>
          <p:cNvSpPr txBox="1"/>
          <p:nvPr/>
        </p:nvSpPr>
        <p:spPr>
          <a:xfrm>
            <a:off x="287784" y="7092205"/>
            <a:ext cx="671979" cy="349968"/>
          </a:xfrm>
          <a:prstGeom prst="rect">
            <a:avLst/>
          </a:prstGeom>
          <a:noFill/>
        </p:spPr>
        <p:txBody>
          <a:bodyPr wrap="none" rtlCol="0">
            <a:spAutoFit/>
          </a:bodyPr>
          <a:lstStyle/>
          <a:p>
            <a:r>
              <a:rPr lang="it-IT" b="1" dirty="0" smtClean="0">
                <a:solidFill>
                  <a:srgbClr val="FFFF00"/>
                </a:solidFill>
              </a:rPr>
              <a:t>GTC</a:t>
            </a:r>
            <a:endParaRPr lang="it-IT" b="1" dirty="0">
              <a:solidFill>
                <a:srgbClr val="FFFF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2" cstate="print"/>
          <a:srcRect/>
          <a:stretch>
            <a:fillRect/>
          </a:stretch>
        </p:blipFill>
        <p:spPr bwMode="auto">
          <a:xfrm>
            <a:off x="359793" y="1115543"/>
            <a:ext cx="4552858" cy="5890794"/>
          </a:xfrm>
          <a:prstGeom prst="rect">
            <a:avLst/>
          </a:prstGeom>
          <a:noFill/>
          <a:ln w="9525">
            <a:noFill/>
            <a:round/>
            <a:headEnd/>
            <a:tailEnd/>
          </a:ln>
          <a:effectLst/>
        </p:spPr>
      </p:pic>
      <p:pic>
        <p:nvPicPr>
          <p:cNvPr id="4" name="Picture 3"/>
          <p:cNvPicPr>
            <a:picLocks noChangeAspect="1" noChangeArrowheads="1"/>
          </p:cNvPicPr>
          <p:nvPr/>
        </p:nvPicPr>
        <p:blipFill>
          <a:blip r:embed="rId3" cstate="print"/>
          <a:srcRect/>
          <a:stretch>
            <a:fillRect/>
          </a:stretch>
        </p:blipFill>
        <p:spPr bwMode="auto">
          <a:xfrm>
            <a:off x="5112320" y="1403573"/>
            <a:ext cx="4449473" cy="4697525"/>
          </a:xfrm>
          <a:prstGeom prst="rect">
            <a:avLst/>
          </a:prstGeom>
          <a:noFill/>
          <a:ln w="9525">
            <a:noFill/>
            <a:round/>
            <a:headEnd/>
            <a:tailEnd/>
          </a:ln>
          <a:effectLst/>
        </p:spPr>
      </p:pic>
      <p:sp>
        <p:nvSpPr>
          <p:cNvPr id="5" name="Rettangolo 4"/>
          <p:cNvSpPr/>
          <p:nvPr/>
        </p:nvSpPr>
        <p:spPr>
          <a:xfrm>
            <a:off x="3240113" y="323452"/>
            <a:ext cx="3694709" cy="493076"/>
          </a:xfrm>
          <a:prstGeom prst="rect">
            <a:avLst/>
          </a:prstGeom>
        </p:spPr>
        <p:txBody>
          <a:bodyPr wrap="none" lIns="91420" tIns="45711" rIns="91420" bIns="45711">
            <a:spAutoFit/>
          </a:bodyPr>
          <a:lstStyle/>
          <a:p>
            <a:r>
              <a:rPr lang="it-IT" sz="2800" b="1" dirty="0" smtClean="0">
                <a:solidFill>
                  <a:srgbClr val="000099"/>
                </a:solidFill>
              </a:rPr>
              <a:t>ROTATION CURVES </a:t>
            </a:r>
            <a:endParaRPr lang="it-IT" sz="2800" b="1" dirty="0"/>
          </a:p>
        </p:txBody>
      </p:sp>
      <p:sp>
        <p:nvSpPr>
          <p:cNvPr id="23" name="CasellaDiTesto 22"/>
          <p:cNvSpPr txBox="1"/>
          <p:nvPr/>
        </p:nvSpPr>
        <p:spPr>
          <a:xfrm>
            <a:off x="6480472" y="827509"/>
            <a:ext cx="1746632" cy="349968"/>
          </a:xfrm>
          <a:prstGeom prst="rect">
            <a:avLst/>
          </a:prstGeom>
          <a:noFill/>
        </p:spPr>
        <p:txBody>
          <a:bodyPr wrap="none" rtlCol="0">
            <a:spAutoFit/>
          </a:bodyPr>
          <a:lstStyle/>
          <a:p>
            <a:r>
              <a:rPr lang="it-IT" i="1" dirty="0" err="1" smtClean="0">
                <a:solidFill>
                  <a:schemeClr val="accent6">
                    <a:lumMod val="50000"/>
                  </a:schemeClr>
                </a:solidFill>
                <a:latin typeface="+mn-lt"/>
              </a:rPr>
              <a:t>artist</a:t>
            </a:r>
            <a:r>
              <a:rPr lang="it-IT" i="1" dirty="0" smtClean="0">
                <a:solidFill>
                  <a:schemeClr val="accent6">
                    <a:lumMod val="50000"/>
                  </a:schemeClr>
                </a:solidFill>
                <a:latin typeface="+mn-lt"/>
              </a:rPr>
              <a:t> </a:t>
            </a:r>
            <a:r>
              <a:rPr lang="it-IT" i="1" dirty="0" err="1" smtClean="0">
                <a:solidFill>
                  <a:schemeClr val="accent6">
                    <a:lumMod val="50000"/>
                  </a:schemeClr>
                </a:solidFill>
                <a:latin typeface="+mn-lt"/>
              </a:rPr>
              <a:t>impression</a:t>
            </a:r>
            <a:endParaRPr lang="it-IT" i="1" dirty="0">
              <a:solidFill>
                <a:schemeClr val="accent6">
                  <a:lumMod val="50000"/>
                </a:schemeClr>
              </a:solidFill>
              <a:latin typeface="+mn-lt"/>
            </a:endParaRPr>
          </a:p>
        </p:txBody>
      </p:sp>
      <p:sp>
        <p:nvSpPr>
          <p:cNvPr id="24" name="CasellaDiTesto 23"/>
          <p:cNvSpPr txBox="1"/>
          <p:nvPr/>
        </p:nvSpPr>
        <p:spPr>
          <a:xfrm>
            <a:off x="2880072" y="6732165"/>
            <a:ext cx="1746632" cy="349968"/>
          </a:xfrm>
          <a:prstGeom prst="rect">
            <a:avLst/>
          </a:prstGeom>
          <a:noFill/>
        </p:spPr>
        <p:txBody>
          <a:bodyPr wrap="none" rtlCol="0">
            <a:spAutoFit/>
          </a:bodyPr>
          <a:lstStyle/>
          <a:p>
            <a:r>
              <a:rPr lang="it-IT" i="1" dirty="0" err="1" smtClean="0">
                <a:solidFill>
                  <a:schemeClr val="accent6">
                    <a:lumMod val="50000"/>
                  </a:schemeClr>
                </a:solidFill>
                <a:latin typeface="+mn-lt"/>
              </a:rPr>
              <a:t>artist</a:t>
            </a:r>
            <a:r>
              <a:rPr lang="it-IT" i="1" dirty="0" smtClean="0">
                <a:solidFill>
                  <a:schemeClr val="accent6">
                    <a:lumMod val="50000"/>
                  </a:schemeClr>
                </a:solidFill>
                <a:latin typeface="+mn-lt"/>
              </a:rPr>
              <a:t> </a:t>
            </a:r>
            <a:r>
              <a:rPr lang="it-IT" i="1" dirty="0" err="1" smtClean="0">
                <a:solidFill>
                  <a:schemeClr val="accent6">
                    <a:lumMod val="50000"/>
                  </a:schemeClr>
                </a:solidFill>
                <a:latin typeface="+mn-lt"/>
              </a:rPr>
              <a:t>impression</a:t>
            </a:r>
            <a:endParaRPr lang="it-IT" i="1" dirty="0">
              <a:solidFill>
                <a:schemeClr val="accent6">
                  <a:lumMod val="50000"/>
                </a:schemeClr>
              </a:solidFill>
              <a:latin typeface="+mn-l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ChangeArrowheads="1"/>
          </p:cNvSpPr>
          <p:nvPr/>
        </p:nvSpPr>
        <p:spPr bwMode="auto">
          <a:xfrm>
            <a:off x="0" y="611485"/>
            <a:ext cx="10080624" cy="4518782"/>
          </a:xfrm>
          <a:prstGeom prst="rect">
            <a:avLst/>
          </a:prstGeom>
          <a:noFill/>
          <a:ln w="9525">
            <a:noFill/>
            <a:round/>
            <a:headEnd/>
            <a:tailEnd/>
          </a:ln>
          <a:effectLst/>
        </p:spPr>
        <p:txBody>
          <a:bodyPr wrap="square" lIns="89982" tIns="46790" rIns="89982" bIns="46790">
            <a:spAutoFit/>
          </a:bodyPr>
          <a:lstStyle/>
          <a:p>
            <a:pPr hangingPunct="1">
              <a:lnSpc>
                <a:spcPct val="100000"/>
              </a:lnSpc>
              <a:spcBef>
                <a:spcPts val="1250"/>
              </a:spcBef>
              <a:buClrTx/>
              <a:tabLst>
                <a:tab pos="0" algn="l"/>
                <a:tab pos="714226" algn="l"/>
                <a:tab pos="1437977" algn="l"/>
                <a:tab pos="2161727" algn="l"/>
                <a:tab pos="2883890" algn="l"/>
                <a:tab pos="3607639" algn="l"/>
                <a:tab pos="4342500" algn="l"/>
                <a:tab pos="5056726" algn="l"/>
                <a:tab pos="5780476" algn="l"/>
                <a:tab pos="6504226" algn="l"/>
                <a:tab pos="7226389" algn="l"/>
                <a:tab pos="7950139" algn="l"/>
                <a:tab pos="8684999" algn="l"/>
                <a:tab pos="8973864" algn="l"/>
                <a:tab pos="9423034" algn="l"/>
                <a:tab pos="9872202" algn="l"/>
                <a:tab pos="10321373" algn="l"/>
                <a:tab pos="10776889" algn="l"/>
                <a:tab pos="10776889" algn="l"/>
                <a:tab pos="10778479" algn="l"/>
              </a:tabLst>
            </a:pPr>
            <a:r>
              <a:rPr lang="it-IT" u="sng" dirty="0">
                <a:solidFill>
                  <a:srgbClr val="000099"/>
                </a:solidFill>
                <a:latin typeface="Calibri" charset="0"/>
              </a:rPr>
              <a:t>	</a:t>
            </a:r>
            <a:r>
              <a:rPr lang="it-IT" dirty="0">
                <a:solidFill>
                  <a:srgbClr val="000099"/>
                </a:solidFill>
                <a:latin typeface="Calibri" charset="0"/>
              </a:rPr>
              <a:t> </a:t>
            </a:r>
            <a:r>
              <a:rPr lang="it-IT" sz="2000" dirty="0" err="1" smtClean="0">
                <a:solidFill>
                  <a:srgbClr val="000099"/>
                </a:solidFill>
              </a:rPr>
              <a:t>Symmetric</a:t>
            </a:r>
            <a:r>
              <a:rPr lang="it-IT" sz="2000" dirty="0" smtClean="0">
                <a:solidFill>
                  <a:srgbClr val="000099"/>
                </a:solidFill>
              </a:rPr>
              <a:t> </a:t>
            </a:r>
            <a:r>
              <a:rPr lang="it-IT" sz="2000" dirty="0" err="1">
                <a:solidFill>
                  <a:srgbClr val="000099"/>
                </a:solidFill>
              </a:rPr>
              <a:t>circular</a:t>
            </a:r>
            <a:r>
              <a:rPr lang="it-IT" sz="2000" dirty="0">
                <a:solidFill>
                  <a:srgbClr val="000099"/>
                </a:solidFill>
              </a:rPr>
              <a:t> rotation </a:t>
            </a:r>
            <a:r>
              <a:rPr lang="it-IT" sz="2000" dirty="0" err="1">
                <a:solidFill>
                  <a:srgbClr val="000099"/>
                </a:solidFill>
              </a:rPr>
              <a:t>of</a:t>
            </a:r>
            <a:r>
              <a:rPr lang="it-IT" sz="2000" dirty="0">
                <a:solidFill>
                  <a:srgbClr val="000099"/>
                </a:solidFill>
              </a:rPr>
              <a:t> a disk </a:t>
            </a:r>
            <a:r>
              <a:rPr lang="it-IT" sz="2000" dirty="0" err="1">
                <a:solidFill>
                  <a:srgbClr val="000099"/>
                </a:solidFill>
              </a:rPr>
              <a:t>characterized</a:t>
            </a:r>
            <a:r>
              <a:rPr lang="it-IT" sz="2000" dirty="0">
                <a:solidFill>
                  <a:srgbClr val="000099"/>
                </a:solidFill>
              </a:rPr>
              <a:t> </a:t>
            </a:r>
            <a:r>
              <a:rPr lang="it-IT" sz="2000" dirty="0" err="1">
                <a:solidFill>
                  <a:srgbClr val="000099"/>
                </a:solidFill>
              </a:rPr>
              <a:t>by</a:t>
            </a:r>
            <a:r>
              <a:rPr lang="it-IT" sz="2000" dirty="0">
                <a:solidFill>
                  <a:srgbClr val="000099"/>
                </a:solidFill>
              </a:rPr>
              <a:t> </a:t>
            </a:r>
          </a:p>
          <a:p>
            <a:pPr hangingPunct="1">
              <a:lnSpc>
                <a:spcPct val="100000"/>
              </a:lnSpc>
              <a:spcBef>
                <a:spcPts val="1250"/>
              </a:spcBef>
              <a:buClr>
                <a:srgbClr val="000099"/>
              </a:buClr>
              <a:buFont typeface="Arial" charset="0"/>
              <a:buChar char="•"/>
              <a:tabLst>
                <a:tab pos="0" algn="l"/>
                <a:tab pos="714226" algn="l"/>
                <a:tab pos="1437977" algn="l"/>
                <a:tab pos="2161727" algn="l"/>
                <a:tab pos="2883890" algn="l"/>
                <a:tab pos="3607639" algn="l"/>
                <a:tab pos="4342500" algn="l"/>
                <a:tab pos="5056726" algn="l"/>
                <a:tab pos="5780476" algn="l"/>
                <a:tab pos="6504226" algn="l"/>
                <a:tab pos="7226389" algn="l"/>
                <a:tab pos="7950139" algn="l"/>
                <a:tab pos="8684999" algn="l"/>
                <a:tab pos="8973864" algn="l"/>
                <a:tab pos="9423034" algn="l"/>
                <a:tab pos="9872202" algn="l"/>
                <a:tab pos="10321373" algn="l"/>
                <a:tab pos="10776889" algn="l"/>
                <a:tab pos="10776889" algn="l"/>
                <a:tab pos="10778479" algn="l"/>
              </a:tabLst>
            </a:pPr>
            <a:r>
              <a:rPr lang="it-IT" sz="2000" dirty="0" smtClean="0">
                <a:solidFill>
                  <a:srgbClr val="000099"/>
                </a:solidFill>
              </a:rPr>
              <a:t> Sky </a:t>
            </a:r>
            <a:r>
              <a:rPr lang="it-IT" sz="2000" dirty="0" err="1" smtClean="0">
                <a:solidFill>
                  <a:srgbClr val="000099"/>
                </a:solidFill>
              </a:rPr>
              <a:t>coordinates</a:t>
            </a:r>
            <a:r>
              <a:rPr lang="it-IT" sz="2000" dirty="0" smtClean="0">
                <a:solidFill>
                  <a:srgbClr val="000099"/>
                </a:solidFill>
              </a:rPr>
              <a:t> </a:t>
            </a:r>
            <a:r>
              <a:rPr lang="it-IT" sz="2000" dirty="0" err="1" smtClean="0">
                <a:solidFill>
                  <a:srgbClr val="000099"/>
                </a:solidFill>
              </a:rPr>
              <a:t>of</a:t>
            </a:r>
            <a:r>
              <a:rPr lang="it-IT" sz="2000" dirty="0" smtClean="0">
                <a:solidFill>
                  <a:srgbClr val="000099"/>
                </a:solidFill>
              </a:rPr>
              <a:t> the </a:t>
            </a:r>
            <a:r>
              <a:rPr lang="it-IT" sz="2000" dirty="0" err="1" smtClean="0">
                <a:solidFill>
                  <a:srgbClr val="000099"/>
                </a:solidFill>
              </a:rPr>
              <a:t>galaxy</a:t>
            </a:r>
            <a:r>
              <a:rPr lang="it-IT" sz="2000" dirty="0" smtClean="0">
                <a:solidFill>
                  <a:srgbClr val="000099"/>
                </a:solidFill>
              </a:rPr>
              <a:t> </a:t>
            </a:r>
            <a:r>
              <a:rPr lang="it-IT" sz="2000" dirty="0" err="1" smtClean="0">
                <a:solidFill>
                  <a:srgbClr val="000099"/>
                </a:solidFill>
              </a:rPr>
              <a:t>centre</a:t>
            </a:r>
            <a:endParaRPr lang="it-IT" sz="2000" dirty="0" smtClean="0">
              <a:solidFill>
                <a:srgbClr val="000099"/>
              </a:solidFill>
            </a:endParaRPr>
          </a:p>
          <a:p>
            <a:pPr hangingPunct="1">
              <a:lnSpc>
                <a:spcPct val="100000"/>
              </a:lnSpc>
              <a:spcBef>
                <a:spcPts val="1250"/>
              </a:spcBef>
              <a:buClr>
                <a:srgbClr val="000099"/>
              </a:buClr>
              <a:buFont typeface="Arial" charset="0"/>
              <a:buChar char="•"/>
              <a:tabLst>
                <a:tab pos="0" algn="l"/>
                <a:tab pos="714226" algn="l"/>
                <a:tab pos="1437977" algn="l"/>
                <a:tab pos="2161727" algn="l"/>
                <a:tab pos="2883890" algn="l"/>
                <a:tab pos="3607639" algn="l"/>
                <a:tab pos="4342500" algn="l"/>
                <a:tab pos="5056726" algn="l"/>
                <a:tab pos="5780476" algn="l"/>
                <a:tab pos="6504226" algn="l"/>
                <a:tab pos="7226389" algn="l"/>
                <a:tab pos="7950139" algn="l"/>
                <a:tab pos="8684999" algn="l"/>
                <a:tab pos="8973864" algn="l"/>
                <a:tab pos="9423034" algn="l"/>
                <a:tab pos="9872202" algn="l"/>
                <a:tab pos="10321373" algn="l"/>
                <a:tab pos="10776889" algn="l"/>
                <a:tab pos="10776889" algn="l"/>
                <a:tab pos="10778479" algn="l"/>
              </a:tabLst>
            </a:pPr>
            <a:r>
              <a:rPr lang="it-IT" sz="2000" dirty="0" smtClean="0">
                <a:solidFill>
                  <a:srgbClr val="000099"/>
                </a:solidFill>
              </a:rPr>
              <a:t> </a:t>
            </a:r>
            <a:r>
              <a:rPr lang="it-IT" sz="2000" dirty="0" err="1" smtClean="0">
                <a:solidFill>
                  <a:srgbClr val="000099"/>
                </a:solidFill>
              </a:rPr>
              <a:t>Systemic</a:t>
            </a:r>
            <a:r>
              <a:rPr lang="it-IT" sz="2000" dirty="0" smtClean="0">
                <a:solidFill>
                  <a:srgbClr val="000099"/>
                </a:solidFill>
              </a:rPr>
              <a:t> </a:t>
            </a:r>
            <a:r>
              <a:rPr lang="it-IT" sz="2000" dirty="0" err="1">
                <a:solidFill>
                  <a:srgbClr val="000099"/>
                </a:solidFill>
              </a:rPr>
              <a:t>velocity</a:t>
            </a:r>
            <a:r>
              <a:rPr lang="it-IT" sz="2000" dirty="0">
                <a:solidFill>
                  <a:srgbClr val="000099"/>
                </a:solidFill>
              </a:rPr>
              <a:t> </a:t>
            </a:r>
            <a:r>
              <a:rPr lang="it-IT" sz="2000" b="1" i="1" dirty="0" err="1">
                <a:solidFill>
                  <a:srgbClr val="000099"/>
                </a:solidFill>
              </a:rPr>
              <a:t>V</a:t>
            </a:r>
            <a:r>
              <a:rPr lang="it-IT" sz="2000" b="1" i="1" baseline="-33000" dirty="0" err="1">
                <a:solidFill>
                  <a:srgbClr val="000099"/>
                </a:solidFill>
              </a:rPr>
              <a:t>sys</a:t>
            </a:r>
            <a:endParaRPr lang="it-IT" sz="2000" b="1" i="1" baseline="-33000" dirty="0">
              <a:solidFill>
                <a:srgbClr val="000099"/>
              </a:solidFill>
            </a:endParaRPr>
          </a:p>
          <a:p>
            <a:pPr hangingPunct="1">
              <a:lnSpc>
                <a:spcPct val="100000"/>
              </a:lnSpc>
              <a:spcBef>
                <a:spcPts val="1250"/>
              </a:spcBef>
              <a:buClr>
                <a:srgbClr val="000099"/>
              </a:buClr>
              <a:buFont typeface="Arial" charset="0"/>
              <a:buChar char="•"/>
              <a:tabLst>
                <a:tab pos="0" algn="l"/>
                <a:tab pos="714226" algn="l"/>
                <a:tab pos="1437977" algn="l"/>
                <a:tab pos="2161727" algn="l"/>
                <a:tab pos="2883890" algn="l"/>
                <a:tab pos="3607639" algn="l"/>
                <a:tab pos="4342500" algn="l"/>
                <a:tab pos="5056726" algn="l"/>
                <a:tab pos="5780476" algn="l"/>
                <a:tab pos="6504226" algn="l"/>
                <a:tab pos="7226389" algn="l"/>
                <a:tab pos="7950139" algn="l"/>
                <a:tab pos="8684999" algn="l"/>
                <a:tab pos="8973864" algn="l"/>
                <a:tab pos="9423034" algn="l"/>
                <a:tab pos="9872202" algn="l"/>
                <a:tab pos="10321373" algn="l"/>
                <a:tab pos="10776889" algn="l"/>
                <a:tab pos="10776889" algn="l"/>
                <a:tab pos="10778479" algn="l"/>
              </a:tabLst>
            </a:pPr>
            <a:r>
              <a:rPr lang="it-IT" sz="2000" dirty="0">
                <a:solidFill>
                  <a:srgbClr val="000099"/>
                </a:solidFill>
              </a:rPr>
              <a:t> </a:t>
            </a:r>
            <a:r>
              <a:rPr lang="it-IT" sz="2000" dirty="0" err="1">
                <a:solidFill>
                  <a:srgbClr val="000099"/>
                </a:solidFill>
              </a:rPr>
              <a:t>C</a:t>
            </a:r>
            <a:r>
              <a:rPr lang="it-IT" sz="2000" dirty="0" err="1" smtClean="0">
                <a:solidFill>
                  <a:srgbClr val="000099"/>
                </a:solidFill>
              </a:rPr>
              <a:t>ircular</a:t>
            </a:r>
            <a:r>
              <a:rPr lang="it-IT" sz="2000" dirty="0" smtClean="0">
                <a:solidFill>
                  <a:srgbClr val="000099"/>
                </a:solidFill>
              </a:rPr>
              <a:t> </a:t>
            </a:r>
            <a:r>
              <a:rPr lang="it-IT" sz="2000" dirty="0" err="1">
                <a:solidFill>
                  <a:srgbClr val="000099"/>
                </a:solidFill>
              </a:rPr>
              <a:t>velocity</a:t>
            </a:r>
            <a:r>
              <a:rPr lang="it-IT" sz="2000" dirty="0">
                <a:solidFill>
                  <a:srgbClr val="000099"/>
                </a:solidFill>
              </a:rPr>
              <a:t> </a:t>
            </a:r>
            <a:r>
              <a:rPr lang="it-IT" sz="2000" b="1" i="1" dirty="0">
                <a:solidFill>
                  <a:srgbClr val="000099"/>
                </a:solidFill>
              </a:rPr>
              <a:t>V(R)</a:t>
            </a:r>
            <a:r>
              <a:rPr lang="it-IT" sz="2000" dirty="0">
                <a:solidFill>
                  <a:srgbClr val="000099"/>
                </a:solidFill>
              </a:rPr>
              <a:t> </a:t>
            </a:r>
          </a:p>
          <a:p>
            <a:pPr hangingPunct="1">
              <a:lnSpc>
                <a:spcPct val="100000"/>
              </a:lnSpc>
              <a:spcBef>
                <a:spcPts val="1250"/>
              </a:spcBef>
              <a:buClr>
                <a:srgbClr val="000099"/>
              </a:buClr>
              <a:buFont typeface="Arial" charset="0"/>
              <a:buChar char="•"/>
              <a:tabLst>
                <a:tab pos="0" algn="l"/>
                <a:tab pos="714226" algn="l"/>
                <a:tab pos="1437977" algn="l"/>
                <a:tab pos="2161727" algn="l"/>
                <a:tab pos="2883890" algn="l"/>
                <a:tab pos="3607639" algn="l"/>
                <a:tab pos="4342500" algn="l"/>
                <a:tab pos="5056726" algn="l"/>
                <a:tab pos="5780476" algn="l"/>
                <a:tab pos="6504226" algn="l"/>
                <a:tab pos="7226389" algn="l"/>
                <a:tab pos="7950139" algn="l"/>
                <a:tab pos="8684999" algn="l"/>
                <a:tab pos="8973864" algn="l"/>
                <a:tab pos="9423034" algn="l"/>
                <a:tab pos="9872202" algn="l"/>
                <a:tab pos="10321373" algn="l"/>
                <a:tab pos="10776889" algn="l"/>
                <a:tab pos="10776889" algn="l"/>
                <a:tab pos="10778479" algn="l"/>
              </a:tabLst>
            </a:pPr>
            <a:r>
              <a:rPr lang="it-IT" sz="2000" dirty="0">
                <a:solidFill>
                  <a:srgbClr val="000099"/>
                </a:solidFill>
              </a:rPr>
              <a:t> </a:t>
            </a:r>
            <a:r>
              <a:rPr lang="it-IT" sz="2000" dirty="0" err="1">
                <a:solidFill>
                  <a:srgbClr val="000099"/>
                </a:solidFill>
              </a:rPr>
              <a:t>I</a:t>
            </a:r>
            <a:r>
              <a:rPr lang="it-IT" sz="2000" dirty="0" err="1" smtClean="0">
                <a:solidFill>
                  <a:srgbClr val="000099"/>
                </a:solidFill>
              </a:rPr>
              <a:t>nclination</a:t>
            </a:r>
            <a:r>
              <a:rPr lang="it-IT" sz="2000" dirty="0" smtClean="0">
                <a:solidFill>
                  <a:srgbClr val="000099"/>
                </a:solidFill>
              </a:rPr>
              <a:t> angle </a:t>
            </a:r>
            <a:endParaRPr lang="it-IT" sz="2000" u="sng" dirty="0">
              <a:solidFill>
                <a:srgbClr val="000099"/>
              </a:solidFill>
            </a:endParaRPr>
          </a:p>
          <a:p>
            <a:pPr hangingPunct="1">
              <a:lnSpc>
                <a:spcPct val="100000"/>
              </a:lnSpc>
              <a:spcBef>
                <a:spcPts val="1250"/>
              </a:spcBef>
              <a:buClrTx/>
              <a:tabLst>
                <a:tab pos="0" algn="l"/>
                <a:tab pos="714226" algn="l"/>
                <a:tab pos="1437977" algn="l"/>
                <a:tab pos="2161727" algn="l"/>
                <a:tab pos="2883890" algn="l"/>
                <a:tab pos="3607639" algn="l"/>
                <a:tab pos="4342500" algn="l"/>
                <a:tab pos="5056726" algn="l"/>
                <a:tab pos="5780476" algn="l"/>
                <a:tab pos="6504226" algn="l"/>
                <a:tab pos="7226389" algn="l"/>
                <a:tab pos="7950139" algn="l"/>
                <a:tab pos="8684999" algn="l"/>
                <a:tab pos="8973864" algn="l"/>
                <a:tab pos="9423034" algn="l"/>
                <a:tab pos="9872202" algn="l"/>
                <a:tab pos="10321373" algn="l"/>
                <a:tab pos="10776889" algn="l"/>
                <a:tab pos="10776889" algn="l"/>
                <a:tab pos="10778479" algn="l"/>
              </a:tabLst>
            </a:pPr>
            <a:endParaRPr lang="it-IT" u="sng" dirty="0">
              <a:solidFill>
                <a:srgbClr val="000099"/>
              </a:solidFill>
            </a:endParaRPr>
          </a:p>
          <a:p>
            <a:pPr hangingPunct="1">
              <a:lnSpc>
                <a:spcPct val="100000"/>
              </a:lnSpc>
              <a:spcBef>
                <a:spcPts val="1250"/>
              </a:spcBef>
              <a:buClrTx/>
              <a:tabLst>
                <a:tab pos="0" algn="l"/>
                <a:tab pos="714226" algn="l"/>
                <a:tab pos="1437977" algn="l"/>
                <a:tab pos="2161727" algn="l"/>
                <a:tab pos="2883890" algn="l"/>
                <a:tab pos="3607639" algn="l"/>
                <a:tab pos="4342500" algn="l"/>
                <a:tab pos="5056726" algn="l"/>
                <a:tab pos="5780476" algn="l"/>
                <a:tab pos="6504226" algn="l"/>
                <a:tab pos="7226389" algn="l"/>
                <a:tab pos="7950139" algn="l"/>
                <a:tab pos="8684999" algn="l"/>
                <a:tab pos="8973864" algn="l"/>
                <a:tab pos="9423034" algn="l"/>
                <a:tab pos="9872202" algn="l"/>
                <a:tab pos="10321373" algn="l"/>
                <a:tab pos="10776889" algn="l"/>
                <a:tab pos="10776889" algn="l"/>
                <a:tab pos="10778479" algn="l"/>
              </a:tabLst>
            </a:pPr>
            <a:endParaRPr lang="it-IT" u="sng" dirty="0">
              <a:solidFill>
                <a:srgbClr val="000099"/>
              </a:solidFill>
            </a:endParaRPr>
          </a:p>
          <a:p>
            <a:pPr hangingPunct="1">
              <a:lnSpc>
                <a:spcPct val="100000"/>
              </a:lnSpc>
              <a:spcBef>
                <a:spcPts val="1250"/>
              </a:spcBef>
              <a:buClrTx/>
              <a:tabLst>
                <a:tab pos="0" algn="l"/>
                <a:tab pos="714226" algn="l"/>
                <a:tab pos="1437977" algn="l"/>
                <a:tab pos="2161727" algn="l"/>
                <a:tab pos="2883890" algn="l"/>
                <a:tab pos="3607639" algn="l"/>
                <a:tab pos="4342500" algn="l"/>
                <a:tab pos="5056726" algn="l"/>
                <a:tab pos="5780476" algn="l"/>
                <a:tab pos="6504226" algn="l"/>
                <a:tab pos="7226389" algn="l"/>
                <a:tab pos="7950139" algn="l"/>
                <a:tab pos="8684999" algn="l"/>
                <a:tab pos="8973864" algn="l"/>
                <a:tab pos="9423034" algn="l"/>
                <a:tab pos="9872202" algn="l"/>
                <a:tab pos="10321373" algn="l"/>
                <a:tab pos="10776889" algn="l"/>
                <a:tab pos="10776889" algn="l"/>
                <a:tab pos="10778479" algn="l"/>
              </a:tabLst>
            </a:pPr>
            <a:endParaRPr lang="it-IT" u="sng" dirty="0">
              <a:solidFill>
                <a:srgbClr val="000099"/>
              </a:solidFill>
            </a:endParaRPr>
          </a:p>
          <a:p>
            <a:pPr hangingPunct="1">
              <a:lnSpc>
                <a:spcPct val="100000"/>
              </a:lnSpc>
              <a:spcBef>
                <a:spcPts val="1250"/>
              </a:spcBef>
              <a:buClrTx/>
              <a:tabLst>
                <a:tab pos="0" algn="l"/>
                <a:tab pos="714226" algn="l"/>
                <a:tab pos="1437977" algn="l"/>
                <a:tab pos="2161727" algn="l"/>
                <a:tab pos="2883890" algn="l"/>
                <a:tab pos="3607639" algn="l"/>
                <a:tab pos="4342500" algn="l"/>
                <a:tab pos="5056726" algn="l"/>
                <a:tab pos="5780476" algn="l"/>
                <a:tab pos="6504226" algn="l"/>
                <a:tab pos="7226389" algn="l"/>
                <a:tab pos="7950139" algn="l"/>
                <a:tab pos="8684999" algn="l"/>
                <a:tab pos="8973864" algn="l"/>
                <a:tab pos="9423034" algn="l"/>
                <a:tab pos="9872202" algn="l"/>
                <a:tab pos="10321373" algn="l"/>
                <a:tab pos="10776889" algn="l"/>
                <a:tab pos="10776889" algn="l"/>
                <a:tab pos="10778479" algn="l"/>
              </a:tabLst>
            </a:pPr>
            <a:endParaRPr lang="it-IT" u="sng" dirty="0">
              <a:solidFill>
                <a:srgbClr val="000099"/>
              </a:solidFill>
            </a:endParaRPr>
          </a:p>
          <a:p>
            <a:pPr hangingPunct="1">
              <a:lnSpc>
                <a:spcPct val="100000"/>
              </a:lnSpc>
              <a:spcBef>
                <a:spcPts val="1250"/>
              </a:spcBef>
              <a:buClrTx/>
              <a:tabLst>
                <a:tab pos="0" algn="l"/>
                <a:tab pos="714226" algn="l"/>
                <a:tab pos="1437977" algn="l"/>
                <a:tab pos="2161727" algn="l"/>
                <a:tab pos="2883890" algn="l"/>
                <a:tab pos="3607639" algn="l"/>
                <a:tab pos="4342500" algn="l"/>
                <a:tab pos="5056726" algn="l"/>
                <a:tab pos="5780476" algn="l"/>
                <a:tab pos="6504226" algn="l"/>
                <a:tab pos="7226389" algn="l"/>
                <a:tab pos="7950139" algn="l"/>
                <a:tab pos="8684999" algn="l"/>
                <a:tab pos="8973864" algn="l"/>
                <a:tab pos="9423034" algn="l"/>
                <a:tab pos="9872202" algn="l"/>
                <a:tab pos="10321373" algn="l"/>
                <a:tab pos="10776889" algn="l"/>
                <a:tab pos="10776889" algn="l"/>
                <a:tab pos="10778479" algn="l"/>
              </a:tabLst>
            </a:pPr>
            <a:endParaRPr lang="it-IT" u="sng" dirty="0">
              <a:solidFill>
                <a:srgbClr val="000099"/>
              </a:solidFill>
            </a:endParaRPr>
          </a:p>
        </p:txBody>
      </p:sp>
      <p:sp>
        <p:nvSpPr>
          <p:cNvPr id="14" name="Rettangolo 13"/>
          <p:cNvSpPr/>
          <p:nvPr/>
        </p:nvSpPr>
        <p:spPr>
          <a:xfrm rot="16200000">
            <a:off x="1758904" y="4756990"/>
            <a:ext cx="1008112" cy="349949"/>
          </a:xfrm>
          <a:prstGeom prst="rect">
            <a:avLst/>
          </a:prstGeom>
          <a:solidFill>
            <a:schemeClr val="bg1"/>
          </a:solidFill>
          <a:ln>
            <a:solidFill>
              <a:schemeClr val="bg1"/>
            </a:solidFill>
          </a:ln>
        </p:spPr>
        <p:txBody>
          <a:bodyPr wrap="square" lIns="91420" tIns="45711" rIns="91420" bIns="45711">
            <a:spAutoFit/>
          </a:bodyPr>
          <a:lstStyle/>
          <a:p>
            <a:r>
              <a:rPr lang="it-IT" b="1" dirty="0" smtClean="0">
                <a:solidFill>
                  <a:schemeClr val="accent6">
                    <a:lumMod val="75000"/>
                  </a:schemeClr>
                </a:solidFill>
              </a:rPr>
              <a:t>V(R/R</a:t>
            </a:r>
            <a:r>
              <a:rPr lang="it-IT" b="1" baseline="-25000" dirty="0" smtClean="0">
                <a:solidFill>
                  <a:schemeClr val="accent6">
                    <a:lumMod val="75000"/>
                  </a:schemeClr>
                </a:solidFill>
              </a:rPr>
              <a:t>D</a:t>
            </a:r>
            <a:r>
              <a:rPr lang="it-IT" b="1" dirty="0" smtClean="0">
                <a:solidFill>
                  <a:schemeClr val="accent6">
                    <a:lumMod val="75000"/>
                  </a:schemeClr>
                </a:solidFill>
              </a:rPr>
              <a:t>)</a:t>
            </a:r>
            <a:endParaRPr lang="it-IT" b="1" dirty="0">
              <a:solidFill>
                <a:schemeClr val="accent6">
                  <a:lumMod val="75000"/>
                </a:schemeClr>
              </a:solidFill>
            </a:endParaRPr>
          </a:p>
        </p:txBody>
      </p:sp>
      <p:sp>
        <p:nvSpPr>
          <p:cNvPr id="16" name="Rettangolo 15"/>
          <p:cNvSpPr/>
          <p:nvPr/>
        </p:nvSpPr>
        <p:spPr>
          <a:xfrm>
            <a:off x="4680272" y="6876181"/>
            <a:ext cx="692818" cy="349949"/>
          </a:xfrm>
          <a:prstGeom prst="rect">
            <a:avLst/>
          </a:prstGeom>
          <a:solidFill>
            <a:schemeClr val="bg1"/>
          </a:solidFill>
          <a:ln>
            <a:solidFill>
              <a:schemeClr val="bg1"/>
            </a:solidFill>
          </a:ln>
        </p:spPr>
        <p:txBody>
          <a:bodyPr wrap="square" lIns="91420" tIns="45711" rIns="91420" bIns="45711">
            <a:spAutoFit/>
          </a:bodyPr>
          <a:lstStyle/>
          <a:p>
            <a:r>
              <a:rPr lang="it-IT" b="1" dirty="0" smtClean="0">
                <a:solidFill>
                  <a:schemeClr val="accent6">
                    <a:lumMod val="75000"/>
                  </a:schemeClr>
                </a:solidFill>
              </a:rPr>
              <a:t>R/R</a:t>
            </a:r>
            <a:r>
              <a:rPr lang="it-IT" b="1" baseline="-25000" dirty="0" smtClean="0">
                <a:solidFill>
                  <a:schemeClr val="accent6">
                    <a:lumMod val="75000"/>
                  </a:schemeClr>
                </a:solidFill>
              </a:rPr>
              <a:t>D</a:t>
            </a:r>
            <a:endParaRPr lang="it-IT" b="1" dirty="0">
              <a:solidFill>
                <a:schemeClr val="accent6">
                  <a:lumMod val="75000"/>
                </a:schemeClr>
              </a:solidFill>
            </a:endParaRPr>
          </a:p>
        </p:txBody>
      </p:sp>
      <p:sp>
        <p:nvSpPr>
          <p:cNvPr id="21" name="CasellaDiTesto 20"/>
          <p:cNvSpPr txBox="1"/>
          <p:nvPr/>
        </p:nvSpPr>
        <p:spPr>
          <a:xfrm>
            <a:off x="4248224" y="2699717"/>
            <a:ext cx="4002081" cy="349949"/>
          </a:xfrm>
          <a:prstGeom prst="rect">
            <a:avLst/>
          </a:prstGeom>
          <a:noFill/>
        </p:spPr>
        <p:txBody>
          <a:bodyPr wrap="none" lIns="91420" tIns="45711" rIns="91420" bIns="45711" rtlCol="0">
            <a:spAutoFit/>
          </a:bodyPr>
          <a:lstStyle/>
          <a:p>
            <a:r>
              <a:rPr lang="it-IT" b="1" dirty="0" smtClean="0">
                <a:solidFill>
                  <a:schemeClr val="accent2"/>
                </a:solidFill>
              </a:rPr>
              <a:t>HIGH QUALITY ROTATION CURVE </a:t>
            </a:r>
            <a:endParaRPr lang="it-IT" b="1" dirty="0">
              <a:solidFill>
                <a:schemeClr val="accent2"/>
              </a:solidFill>
            </a:endParaRPr>
          </a:p>
        </p:txBody>
      </p:sp>
      <p:pic>
        <p:nvPicPr>
          <p:cNvPr id="27657" name="Picture 9" descr="C:\Users\paolo\Desktop\Immagine2.png"/>
          <p:cNvPicPr>
            <a:picLocks noChangeAspect="1" noChangeArrowheads="1"/>
          </p:cNvPicPr>
          <p:nvPr/>
        </p:nvPicPr>
        <p:blipFill>
          <a:blip r:embed="rId3" cstate="print"/>
          <a:srcRect/>
          <a:stretch>
            <a:fillRect/>
          </a:stretch>
        </p:blipFill>
        <p:spPr bwMode="auto">
          <a:xfrm>
            <a:off x="2448024" y="2699717"/>
            <a:ext cx="5466276" cy="4204373"/>
          </a:xfrm>
          <a:prstGeom prst="rect">
            <a:avLst/>
          </a:prstGeom>
          <a:ln>
            <a:noFill/>
          </a:ln>
          <a:effectLst>
            <a:outerShdw blurRad="292100" dist="139700" dir="2700000" algn="tl" rotWithShape="0">
              <a:srgbClr val="333333">
                <a:alpha val="65000"/>
              </a:srgbClr>
            </a:outerShdw>
          </a:effectLst>
        </p:spPr>
      </p:pic>
      <p:sp>
        <p:nvSpPr>
          <p:cNvPr id="7" name="CasellaDiTesto 6"/>
          <p:cNvSpPr txBox="1"/>
          <p:nvPr/>
        </p:nvSpPr>
        <p:spPr>
          <a:xfrm>
            <a:off x="3168104" y="3275781"/>
            <a:ext cx="261610" cy="349968"/>
          </a:xfrm>
          <a:prstGeom prst="rect">
            <a:avLst/>
          </a:prstGeom>
          <a:noFill/>
        </p:spPr>
        <p:txBody>
          <a:bodyPr wrap="none" rtlCol="0">
            <a:spAutoFit/>
          </a:bodyPr>
          <a:lstStyle/>
          <a:p>
            <a:r>
              <a:rPr lang="it-IT" dirty="0" smtClean="0"/>
              <a:t>r</a:t>
            </a:r>
            <a:endParaRPr lang="it-IT" dirty="0"/>
          </a:p>
        </p:txBody>
      </p:sp>
      <p:sp>
        <p:nvSpPr>
          <p:cNvPr id="8" name="CasellaDiTesto 7"/>
          <p:cNvSpPr txBox="1"/>
          <p:nvPr/>
        </p:nvSpPr>
        <p:spPr>
          <a:xfrm>
            <a:off x="3024088" y="3707829"/>
            <a:ext cx="1186543" cy="249748"/>
          </a:xfrm>
          <a:prstGeom prst="rect">
            <a:avLst/>
          </a:prstGeom>
          <a:noFill/>
        </p:spPr>
        <p:txBody>
          <a:bodyPr wrap="none" rtlCol="0">
            <a:spAutoFit/>
          </a:bodyPr>
          <a:lstStyle/>
          <a:p>
            <a:r>
              <a:rPr lang="it-IT" sz="1100" b="1" dirty="0" err="1" smtClean="0">
                <a:solidFill>
                  <a:srgbClr val="C00000"/>
                </a:solidFill>
              </a:rPr>
              <a:t>receeding</a:t>
            </a:r>
            <a:r>
              <a:rPr lang="it-IT" sz="1100" b="1" dirty="0" smtClean="0">
                <a:solidFill>
                  <a:srgbClr val="C00000"/>
                </a:solidFill>
              </a:rPr>
              <a:t> </a:t>
            </a:r>
            <a:r>
              <a:rPr lang="it-IT" sz="1100" b="1" dirty="0" err="1" smtClean="0">
                <a:solidFill>
                  <a:srgbClr val="C00000"/>
                </a:solidFill>
              </a:rPr>
              <a:t>arm</a:t>
            </a:r>
            <a:endParaRPr lang="it-IT" sz="1100" b="1" dirty="0">
              <a:solidFill>
                <a:srgbClr val="C00000"/>
              </a:solidFill>
            </a:endParaRPr>
          </a:p>
        </p:txBody>
      </p:sp>
      <p:sp>
        <p:nvSpPr>
          <p:cNvPr id="9" name="CasellaDiTesto 8"/>
          <p:cNvSpPr txBox="1"/>
          <p:nvPr/>
        </p:nvSpPr>
        <p:spPr>
          <a:xfrm>
            <a:off x="3528144" y="5580037"/>
            <a:ext cx="949299" cy="249748"/>
          </a:xfrm>
          <a:prstGeom prst="rect">
            <a:avLst/>
          </a:prstGeom>
          <a:noFill/>
        </p:spPr>
        <p:txBody>
          <a:bodyPr wrap="none" rtlCol="0">
            <a:spAutoFit/>
          </a:bodyPr>
          <a:lstStyle/>
          <a:p>
            <a:r>
              <a:rPr lang="it-IT" sz="1100" b="1" dirty="0" err="1" smtClean="0">
                <a:solidFill>
                  <a:schemeClr val="accent6">
                    <a:lumMod val="75000"/>
                  </a:schemeClr>
                </a:solidFill>
              </a:rPr>
              <a:t>trailing</a:t>
            </a:r>
            <a:r>
              <a:rPr lang="it-IT" sz="1100" b="1" dirty="0" smtClean="0">
                <a:solidFill>
                  <a:schemeClr val="accent6">
                    <a:lumMod val="75000"/>
                  </a:schemeClr>
                </a:solidFill>
              </a:rPr>
              <a:t> </a:t>
            </a:r>
            <a:r>
              <a:rPr lang="it-IT" sz="1100" b="1" dirty="0" err="1" smtClean="0">
                <a:solidFill>
                  <a:schemeClr val="accent6">
                    <a:lumMod val="75000"/>
                  </a:schemeClr>
                </a:solidFill>
              </a:rPr>
              <a:t>arm</a:t>
            </a:r>
            <a:endParaRPr lang="it-IT" sz="1100" b="1" dirty="0">
              <a:solidFill>
                <a:schemeClr val="accent6">
                  <a:lumMod val="75000"/>
                </a:schemeClr>
              </a:solidFill>
            </a:endParaRPr>
          </a:p>
        </p:txBody>
      </p:sp>
      <p:cxnSp>
        <p:nvCxnSpPr>
          <p:cNvPr id="11" name="Connettore 2 10"/>
          <p:cNvCxnSpPr/>
          <p:nvPr/>
        </p:nvCxnSpPr>
        <p:spPr bwMode="auto">
          <a:xfrm rot="16200000" flipH="1">
            <a:off x="3384128" y="4139877"/>
            <a:ext cx="432048" cy="144016"/>
          </a:xfrm>
          <a:prstGeom prst="straightConnector1">
            <a:avLst/>
          </a:prstGeom>
          <a:solidFill>
            <a:srgbClr val="00B8FF"/>
          </a:solidFill>
          <a:ln w="9525" cap="flat" cmpd="sng" algn="ctr">
            <a:solidFill>
              <a:schemeClr val="tx1"/>
            </a:solidFill>
            <a:prstDash val="solid"/>
            <a:round/>
            <a:headEnd type="none" w="med" len="med"/>
            <a:tailEnd type="arrow"/>
          </a:ln>
          <a:effectLst/>
        </p:spPr>
      </p:cxnSp>
      <p:cxnSp>
        <p:nvCxnSpPr>
          <p:cNvPr id="23" name="Connettore 2 22"/>
          <p:cNvCxnSpPr/>
          <p:nvPr/>
        </p:nvCxnSpPr>
        <p:spPr bwMode="auto">
          <a:xfrm rot="10800000">
            <a:off x="3384128" y="5364013"/>
            <a:ext cx="360040" cy="216024"/>
          </a:xfrm>
          <a:prstGeom prst="straightConnector1">
            <a:avLst/>
          </a:prstGeom>
          <a:solidFill>
            <a:srgbClr val="00B8FF"/>
          </a:solidFill>
          <a:ln w="9525" cap="flat" cmpd="sng" algn="ctr">
            <a:solidFill>
              <a:schemeClr val="tx1"/>
            </a:solidFill>
            <a:prstDash val="solid"/>
            <a:round/>
            <a:headEnd type="none" w="med" len="med"/>
            <a:tailEnd type="arrow"/>
          </a:ln>
          <a:effectLst/>
        </p:spPr>
      </p:cxnSp>
    </p:spTree>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1295896" y="179437"/>
            <a:ext cx="7128792" cy="501650"/>
          </a:xfrm>
          <a:prstGeom prst="rect">
            <a:avLst/>
          </a:prstGeom>
          <a:noFill/>
          <a:ln w="9525">
            <a:noFill/>
            <a:round/>
            <a:headEnd/>
            <a:tailEnd/>
          </a:ln>
          <a:effectLst/>
        </p:spPr>
        <p:txBody>
          <a:bodyPr wrap="none" lIns="89982" tIns="44991" rIns="89982" bIns="44991"/>
          <a:lstStyle/>
          <a:p>
            <a:pPr hangingPunct="1">
              <a:lnSpc>
                <a:spcPct val="104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sz="2600" b="1" dirty="0" err="1" smtClean="0">
                <a:solidFill>
                  <a:srgbClr val="FF0000"/>
                </a:solidFill>
              </a:rPr>
              <a:t>Early</a:t>
            </a:r>
            <a:r>
              <a:rPr lang="it-IT" sz="2600" b="1" dirty="0" smtClean="0">
                <a:solidFill>
                  <a:srgbClr val="FF0000"/>
                </a:solidFill>
              </a:rPr>
              <a:t> </a:t>
            </a:r>
            <a:r>
              <a:rPr lang="it-IT" sz="2600" b="1" dirty="0" err="1" smtClean="0">
                <a:solidFill>
                  <a:srgbClr val="FF0000"/>
                </a:solidFill>
              </a:rPr>
              <a:t>discovery</a:t>
            </a:r>
            <a:r>
              <a:rPr lang="it-IT" sz="2600" b="1" dirty="0" smtClean="0">
                <a:solidFill>
                  <a:srgbClr val="FF0000"/>
                </a:solidFill>
              </a:rPr>
              <a:t> </a:t>
            </a:r>
            <a:r>
              <a:rPr lang="it-IT" sz="2600" b="1" dirty="0" err="1" smtClean="0">
                <a:solidFill>
                  <a:srgbClr val="FF0000"/>
                </a:solidFill>
              </a:rPr>
              <a:t>from</a:t>
            </a:r>
            <a:r>
              <a:rPr lang="it-IT" sz="2600" b="1" dirty="0" smtClean="0">
                <a:solidFill>
                  <a:srgbClr val="FF0000"/>
                </a:solidFill>
              </a:rPr>
              <a:t> </a:t>
            </a:r>
            <a:r>
              <a:rPr lang="it-IT" sz="2600" b="1" dirty="0" err="1" smtClean="0">
                <a:solidFill>
                  <a:srgbClr val="FF0000"/>
                </a:solidFill>
              </a:rPr>
              <a:t>optical</a:t>
            </a:r>
            <a:r>
              <a:rPr lang="it-IT" sz="2600" b="1" dirty="0" smtClean="0">
                <a:solidFill>
                  <a:srgbClr val="FF0000"/>
                </a:solidFill>
              </a:rPr>
              <a:t> and </a:t>
            </a:r>
            <a:r>
              <a:rPr lang="it-IT" sz="2600" b="1" dirty="0">
                <a:solidFill>
                  <a:srgbClr val="FF0000"/>
                </a:solidFill>
              </a:rPr>
              <a:t>HI </a:t>
            </a:r>
            <a:r>
              <a:rPr lang="it-IT" sz="2600" b="1" dirty="0" err="1" smtClean="0">
                <a:solidFill>
                  <a:srgbClr val="FF0000"/>
                </a:solidFill>
              </a:rPr>
              <a:t>RCs</a:t>
            </a:r>
            <a:endParaRPr lang="it-IT" sz="2600" b="1" dirty="0">
              <a:solidFill>
                <a:srgbClr val="FF0000"/>
              </a:solidFill>
            </a:endParaRPr>
          </a:p>
        </p:txBody>
      </p:sp>
      <p:sp>
        <p:nvSpPr>
          <p:cNvPr id="5" name="Rettangolo 4"/>
          <p:cNvSpPr/>
          <p:nvPr/>
        </p:nvSpPr>
        <p:spPr>
          <a:xfrm>
            <a:off x="1439933" y="6732165"/>
            <a:ext cx="6972318" cy="493066"/>
          </a:xfrm>
          <a:prstGeom prst="rect">
            <a:avLst/>
          </a:prstGeom>
          <a:noFill/>
        </p:spPr>
        <p:txBody>
          <a:bodyPr wrap="none" lIns="91420" tIns="45711" rIns="91420" bIns="45711">
            <a:spAutoFit/>
          </a:bodyPr>
          <a:lstStyle/>
          <a:p>
            <a:pPr algn="ctr"/>
            <a:r>
              <a:rPr lang="it-IT"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Mass </a:t>
            </a:r>
            <a:r>
              <a:rPr lang="it-IT" sz="28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discrepancy</a:t>
            </a:r>
            <a:r>
              <a:rPr lang="it-IT"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OUTER RADII </a:t>
            </a:r>
            <a:endParaRPr lang="it-IT"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259073" name="Picture 1" descr="C:\Users\paolo\Desktop\img97.gif"/>
          <p:cNvPicPr>
            <a:picLocks noChangeAspect="1" noChangeArrowheads="1"/>
          </p:cNvPicPr>
          <p:nvPr/>
        </p:nvPicPr>
        <p:blipFill>
          <a:blip r:embed="rId3" cstate="print"/>
          <a:srcRect/>
          <a:stretch>
            <a:fillRect/>
          </a:stretch>
        </p:blipFill>
        <p:spPr bwMode="auto">
          <a:xfrm>
            <a:off x="2015976" y="1115541"/>
            <a:ext cx="4680273" cy="5410528"/>
          </a:xfrm>
          <a:prstGeom prst="rect">
            <a:avLst/>
          </a:prstGeom>
          <a:noFill/>
        </p:spPr>
      </p:pic>
      <p:sp>
        <p:nvSpPr>
          <p:cNvPr id="8" name="Rettangolo 7"/>
          <p:cNvSpPr/>
          <p:nvPr/>
        </p:nvSpPr>
        <p:spPr>
          <a:xfrm>
            <a:off x="1367904" y="755501"/>
            <a:ext cx="6408712" cy="321288"/>
          </a:xfrm>
          <a:prstGeom prst="rect">
            <a:avLst/>
          </a:prstGeom>
          <a:noFill/>
        </p:spPr>
        <p:txBody>
          <a:bodyPr wrap="square" lIns="91420" tIns="45711" rIns="91420" bIns="45711">
            <a:spAutoFit/>
          </a:bodyPr>
          <a:lstStyle/>
          <a:p>
            <a:pPr algn="ctr"/>
            <a:r>
              <a:rPr lang="it-IT" sz="1600" b="1"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RC DO NOT </a:t>
            </a:r>
            <a:r>
              <a:rPr lang="it-IT" sz="1600" b="1" cap="all" dirty="0" err="1"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follows</a:t>
            </a:r>
            <a:r>
              <a:rPr lang="it-IT" sz="1600" b="1"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 the disk </a:t>
            </a:r>
            <a:r>
              <a:rPr lang="it-IT" sz="1600" b="1" cap="all" dirty="0" err="1"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velocity</a:t>
            </a:r>
            <a:r>
              <a:rPr lang="it-IT" sz="1600" b="1"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 </a:t>
            </a:r>
            <a:r>
              <a:rPr lang="it-IT" sz="1600" b="1" cap="all" dirty="0" err="1"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profile</a:t>
            </a:r>
            <a:endParaRPr lang="it-IT" sz="16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endParaRPr>
          </a:p>
        </p:txBody>
      </p:sp>
      <p:sp>
        <p:nvSpPr>
          <p:cNvPr id="9" name="CasellaDiTesto 8"/>
          <p:cNvSpPr txBox="1"/>
          <p:nvPr/>
        </p:nvSpPr>
        <p:spPr>
          <a:xfrm>
            <a:off x="6624488" y="5796061"/>
            <a:ext cx="1621366" cy="335587"/>
          </a:xfrm>
          <a:prstGeom prst="rect">
            <a:avLst/>
          </a:prstGeom>
          <a:noFill/>
        </p:spPr>
        <p:txBody>
          <a:bodyPr wrap="none" lIns="91420" tIns="45711" rIns="91420" bIns="45711" rtlCol="0">
            <a:spAutoFit/>
          </a:bodyPr>
          <a:lstStyle/>
          <a:p>
            <a:r>
              <a:rPr lang="it-IT" sz="1700" dirty="0" err="1" smtClean="0">
                <a:solidFill>
                  <a:schemeClr val="accent6">
                    <a:lumMod val="75000"/>
                  </a:schemeClr>
                </a:solidFill>
                <a:latin typeface="Calibri" pitchFamily="34" charset="0"/>
              </a:rPr>
              <a:t>Rubin</a:t>
            </a:r>
            <a:r>
              <a:rPr lang="it-IT" sz="1700" dirty="0" smtClean="0">
                <a:solidFill>
                  <a:schemeClr val="accent6">
                    <a:lumMod val="75000"/>
                  </a:schemeClr>
                </a:solidFill>
                <a:latin typeface="Calibri" pitchFamily="34" charset="0"/>
              </a:rPr>
              <a:t> </a:t>
            </a:r>
            <a:r>
              <a:rPr lang="it-IT" sz="1700" dirty="0" err="1" smtClean="0">
                <a:solidFill>
                  <a:schemeClr val="accent6">
                    <a:lumMod val="75000"/>
                  </a:schemeClr>
                </a:solidFill>
                <a:latin typeface="Calibri" pitchFamily="34" charset="0"/>
              </a:rPr>
              <a:t>et</a:t>
            </a:r>
            <a:r>
              <a:rPr lang="it-IT" sz="1700" dirty="0" smtClean="0">
                <a:solidFill>
                  <a:schemeClr val="accent6">
                    <a:lumMod val="75000"/>
                  </a:schemeClr>
                </a:solidFill>
                <a:latin typeface="Calibri" pitchFamily="34" charset="0"/>
              </a:rPr>
              <a:t> al 1980</a:t>
            </a:r>
            <a:endParaRPr lang="it-IT" sz="1700" dirty="0">
              <a:solidFill>
                <a:schemeClr val="accent6">
                  <a:lumMod val="75000"/>
                </a:schemeClr>
              </a:solidFill>
              <a:latin typeface="Calibri" pitchFamily="34" charset="0"/>
            </a:endParaRPr>
          </a:p>
        </p:txBody>
      </p:sp>
      <p:sp>
        <p:nvSpPr>
          <p:cNvPr id="13" name="Figura a mano libera 12"/>
          <p:cNvSpPr/>
          <p:nvPr/>
        </p:nvSpPr>
        <p:spPr bwMode="auto">
          <a:xfrm>
            <a:off x="8892000" y="2483693"/>
            <a:ext cx="720080" cy="216024"/>
          </a:xfrm>
          <a:custGeom>
            <a:avLst/>
            <a:gdLst>
              <a:gd name="connsiteX0" fmla="*/ 4481285 w 4579257"/>
              <a:gd name="connsiteY0" fmla="*/ 705757 h 1797957"/>
              <a:gd name="connsiteX1" fmla="*/ 3697514 w 4579257"/>
              <a:gd name="connsiteY1" fmla="*/ 564243 h 1797957"/>
              <a:gd name="connsiteX2" fmla="*/ 3109685 w 4579257"/>
              <a:gd name="connsiteY2" fmla="*/ 444500 h 1797957"/>
              <a:gd name="connsiteX3" fmla="*/ 2489199 w 4579257"/>
              <a:gd name="connsiteY3" fmla="*/ 259443 h 1797957"/>
              <a:gd name="connsiteX4" fmla="*/ 2075542 w 4579257"/>
              <a:gd name="connsiteY4" fmla="*/ 139700 h 1797957"/>
              <a:gd name="connsiteX5" fmla="*/ 1542142 w 4579257"/>
              <a:gd name="connsiteY5" fmla="*/ 19957 h 1797957"/>
              <a:gd name="connsiteX6" fmla="*/ 1161142 w 4579257"/>
              <a:gd name="connsiteY6" fmla="*/ 19957 h 1797957"/>
              <a:gd name="connsiteX7" fmla="*/ 845457 w 4579257"/>
              <a:gd name="connsiteY7" fmla="*/ 96157 h 1797957"/>
              <a:gd name="connsiteX8" fmla="*/ 464457 w 4579257"/>
              <a:gd name="connsiteY8" fmla="*/ 444500 h 1797957"/>
              <a:gd name="connsiteX9" fmla="*/ 235857 w 4579257"/>
              <a:gd name="connsiteY9" fmla="*/ 967014 h 1797957"/>
              <a:gd name="connsiteX10" fmla="*/ 116114 w 4579257"/>
              <a:gd name="connsiteY10" fmla="*/ 1304471 h 1797957"/>
              <a:gd name="connsiteX11" fmla="*/ 7257 w 4579257"/>
              <a:gd name="connsiteY11" fmla="*/ 1772557 h 1797957"/>
              <a:gd name="connsiteX12" fmla="*/ 159657 w 4579257"/>
              <a:gd name="connsiteY12" fmla="*/ 1152071 h 1797957"/>
              <a:gd name="connsiteX13" fmla="*/ 453571 w 4579257"/>
              <a:gd name="connsiteY13" fmla="*/ 466271 h 1797957"/>
              <a:gd name="connsiteX14" fmla="*/ 899885 w 4579257"/>
              <a:gd name="connsiteY14" fmla="*/ 74386 h 1797957"/>
              <a:gd name="connsiteX15" fmla="*/ 1259114 w 4579257"/>
              <a:gd name="connsiteY15" fmla="*/ 30843 h 1797957"/>
              <a:gd name="connsiteX16" fmla="*/ 1857828 w 4579257"/>
              <a:gd name="connsiteY16" fmla="*/ 74386 h 1797957"/>
              <a:gd name="connsiteX17" fmla="*/ 2772228 w 4579257"/>
              <a:gd name="connsiteY17" fmla="*/ 368300 h 1797957"/>
              <a:gd name="connsiteX18" fmla="*/ 4579257 w 4579257"/>
              <a:gd name="connsiteY18" fmla="*/ 727528 h 179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79257" h="1797957">
                <a:moveTo>
                  <a:pt x="4481285" y="705757"/>
                </a:moveTo>
                <a:lnTo>
                  <a:pt x="3697514" y="564243"/>
                </a:lnTo>
                <a:cubicBezTo>
                  <a:pt x="3468914" y="520700"/>
                  <a:pt x="3311071" y="495300"/>
                  <a:pt x="3109685" y="444500"/>
                </a:cubicBezTo>
                <a:cubicBezTo>
                  <a:pt x="2908299" y="393700"/>
                  <a:pt x="2489199" y="259443"/>
                  <a:pt x="2489199" y="259443"/>
                </a:cubicBezTo>
                <a:cubicBezTo>
                  <a:pt x="2316842" y="208643"/>
                  <a:pt x="2233385" y="179614"/>
                  <a:pt x="2075542" y="139700"/>
                </a:cubicBezTo>
                <a:cubicBezTo>
                  <a:pt x="1917699" y="99786"/>
                  <a:pt x="1694542" y="39914"/>
                  <a:pt x="1542142" y="19957"/>
                </a:cubicBezTo>
                <a:cubicBezTo>
                  <a:pt x="1389742" y="0"/>
                  <a:pt x="1277256" y="7257"/>
                  <a:pt x="1161142" y="19957"/>
                </a:cubicBezTo>
                <a:cubicBezTo>
                  <a:pt x="1045028" y="32657"/>
                  <a:pt x="961571" y="25400"/>
                  <a:pt x="845457" y="96157"/>
                </a:cubicBezTo>
                <a:cubicBezTo>
                  <a:pt x="729343" y="166914"/>
                  <a:pt x="566057" y="299357"/>
                  <a:pt x="464457" y="444500"/>
                </a:cubicBezTo>
                <a:cubicBezTo>
                  <a:pt x="362857" y="589643"/>
                  <a:pt x="293914" y="823686"/>
                  <a:pt x="235857" y="967014"/>
                </a:cubicBezTo>
                <a:cubicBezTo>
                  <a:pt x="177800" y="1110342"/>
                  <a:pt x="154214" y="1170214"/>
                  <a:pt x="116114" y="1304471"/>
                </a:cubicBezTo>
                <a:cubicBezTo>
                  <a:pt x="78014" y="1438728"/>
                  <a:pt x="0" y="1797957"/>
                  <a:pt x="7257" y="1772557"/>
                </a:cubicBezTo>
                <a:cubicBezTo>
                  <a:pt x="14514" y="1747157"/>
                  <a:pt x="85271" y="1369785"/>
                  <a:pt x="159657" y="1152071"/>
                </a:cubicBezTo>
                <a:cubicBezTo>
                  <a:pt x="234043" y="934357"/>
                  <a:pt x="330200" y="645885"/>
                  <a:pt x="453571" y="466271"/>
                </a:cubicBezTo>
                <a:cubicBezTo>
                  <a:pt x="576942" y="286657"/>
                  <a:pt x="765628" y="146957"/>
                  <a:pt x="899885" y="74386"/>
                </a:cubicBezTo>
                <a:cubicBezTo>
                  <a:pt x="1034142" y="1815"/>
                  <a:pt x="1099457" y="30843"/>
                  <a:pt x="1259114" y="30843"/>
                </a:cubicBezTo>
                <a:cubicBezTo>
                  <a:pt x="1418771" y="30843"/>
                  <a:pt x="1605642" y="18143"/>
                  <a:pt x="1857828" y="74386"/>
                </a:cubicBezTo>
                <a:cubicBezTo>
                  <a:pt x="2110014" y="130629"/>
                  <a:pt x="2318657" y="259443"/>
                  <a:pt x="2772228" y="368300"/>
                </a:cubicBezTo>
                <a:cubicBezTo>
                  <a:pt x="3225799" y="477157"/>
                  <a:pt x="3902528" y="602342"/>
                  <a:pt x="4579257" y="727528"/>
                </a:cubicBezTo>
              </a:path>
            </a:pathLst>
          </a:custGeom>
          <a:solidFill>
            <a:srgbClr val="00B8FF"/>
          </a:solidFill>
          <a:ln w="25400" cap="flat" cmpd="sng" algn="ctr">
            <a:solidFill>
              <a:srgbClr val="C00000"/>
            </a:solidFill>
            <a:prstDash val="solid"/>
            <a:round/>
            <a:headEnd type="none" w="med" len="med"/>
            <a:tailEnd type="none" w="med" len="med"/>
          </a:ln>
          <a:effectLst/>
        </p:spPr>
        <p:txBody>
          <a:bodyPr vert="horz" wrap="square" lIns="91420" tIns="45711" rIns="91420" bIns="45711" numCol="1" rtlCol="0" anchor="t" anchorCtr="0" compatLnSpc="1">
            <a:prstTxWarp prst="textNoShape">
              <a:avLst/>
            </a:prstTxWarp>
          </a:bodyPr>
          <a:lstStyle/>
          <a:p>
            <a:endParaRPr lang="it-IT" dirty="0" smtClean="0"/>
          </a:p>
        </p:txBody>
      </p:sp>
      <p:sp>
        <p:nvSpPr>
          <p:cNvPr id="17" name="Rettangolo 16"/>
          <p:cNvSpPr/>
          <p:nvPr/>
        </p:nvSpPr>
        <p:spPr>
          <a:xfrm>
            <a:off x="6886678" y="1691605"/>
            <a:ext cx="3014567" cy="607584"/>
          </a:xfrm>
          <a:prstGeom prst="rect">
            <a:avLst/>
          </a:prstGeom>
          <a:noFill/>
        </p:spPr>
        <p:txBody>
          <a:bodyPr wrap="none" lIns="91420" tIns="45711" rIns="91420" bIns="4571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dirty="0" smtClean="0">
                <a:ln w="11430"/>
                <a:solidFill>
                  <a:schemeClr val="accent6">
                    <a:lumMod val="50000"/>
                  </a:schemeClr>
                </a:solidFill>
                <a:effectLst>
                  <a:outerShdw blurRad="50800" dist="39000" dir="5460000" algn="tl">
                    <a:srgbClr val="000000">
                      <a:alpha val="38000"/>
                    </a:srgbClr>
                  </a:outerShdw>
                </a:effectLst>
              </a:rPr>
              <a:t>disk RC </a:t>
            </a:r>
            <a:r>
              <a:rPr lang="it-IT" dirty="0" err="1" smtClean="0">
                <a:ln w="11430"/>
                <a:solidFill>
                  <a:schemeClr val="accent6">
                    <a:lumMod val="50000"/>
                  </a:schemeClr>
                </a:solidFill>
                <a:effectLst>
                  <a:outerShdw blurRad="50800" dist="39000" dir="5460000" algn="tl">
                    <a:srgbClr val="000000">
                      <a:alpha val="38000"/>
                    </a:srgbClr>
                  </a:outerShdw>
                </a:effectLst>
              </a:rPr>
              <a:t>profiles</a:t>
            </a:r>
            <a:r>
              <a:rPr lang="it-IT" dirty="0" smtClean="0">
                <a:ln w="11430"/>
                <a:solidFill>
                  <a:schemeClr val="accent6">
                    <a:lumMod val="50000"/>
                  </a:schemeClr>
                </a:solidFill>
                <a:effectLst>
                  <a:outerShdw blurRad="50800" dist="39000" dir="5460000" algn="tl">
                    <a:srgbClr val="000000">
                      <a:alpha val="38000"/>
                    </a:srgbClr>
                  </a:outerShdw>
                </a:effectLst>
              </a:rPr>
              <a:t> </a:t>
            </a:r>
            <a:r>
              <a:rPr lang="it-IT" dirty="0" err="1" smtClean="0">
                <a:ln w="11430"/>
                <a:solidFill>
                  <a:schemeClr val="accent6">
                    <a:lumMod val="50000"/>
                  </a:schemeClr>
                </a:solidFill>
                <a:effectLst>
                  <a:outerShdw blurRad="50800" dist="39000" dir="5460000" algn="tl">
                    <a:srgbClr val="000000">
                      <a:alpha val="38000"/>
                    </a:srgbClr>
                  </a:outerShdw>
                </a:effectLst>
              </a:rPr>
              <a:t>of</a:t>
            </a:r>
            <a:r>
              <a:rPr lang="it-IT" dirty="0" smtClean="0">
                <a:ln w="11430"/>
                <a:solidFill>
                  <a:schemeClr val="accent6">
                    <a:lumMod val="50000"/>
                  </a:schemeClr>
                </a:solidFill>
                <a:effectLst>
                  <a:outerShdw blurRad="50800" dist="39000" dir="5460000" algn="tl">
                    <a:srgbClr val="000000">
                      <a:alpha val="38000"/>
                    </a:srgbClr>
                  </a:outerShdw>
                </a:effectLst>
              </a:rPr>
              <a:t> </a:t>
            </a:r>
            <a:r>
              <a:rPr lang="it-IT" dirty="0" err="1" smtClean="0">
                <a:ln w="11430"/>
                <a:solidFill>
                  <a:schemeClr val="accent6">
                    <a:lumMod val="50000"/>
                  </a:schemeClr>
                </a:solidFill>
                <a:effectLst>
                  <a:outerShdw blurRad="50800" dist="39000" dir="5460000" algn="tl">
                    <a:srgbClr val="000000">
                      <a:alpha val="38000"/>
                    </a:srgbClr>
                  </a:outerShdw>
                </a:effectLst>
              </a:rPr>
              <a:t>different</a:t>
            </a:r>
            <a:r>
              <a:rPr lang="it-IT" dirty="0" smtClean="0">
                <a:ln w="11430"/>
                <a:solidFill>
                  <a:schemeClr val="accent6">
                    <a:lumMod val="50000"/>
                  </a:schemeClr>
                </a:solidFill>
                <a:effectLst>
                  <a:outerShdw blurRad="50800" dist="39000" dir="5460000" algn="tl">
                    <a:srgbClr val="000000">
                      <a:alpha val="38000"/>
                    </a:srgbClr>
                  </a:outerShdw>
                </a:effectLst>
              </a:rPr>
              <a:t> </a:t>
            </a:r>
          </a:p>
          <a:p>
            <a:pPr algn="ctr"/>
            <a:r>
              <a:rPr lang="it-IT" dirty="0" err="1" smtClean="0">
                <a:ln w="11430"/>
                <a:solidFill>
                  <a:schemeClr val="accent6">
                    <a:lumMod val="50000"/>
                  </a:schemeClr>
                </a:solidFill>
                <a:effectLst>
                  <a:outerShdw blurRad="50800" dist="39000" dir="5460000" algn="tl">
                    <a:srgbClr val="000000">
                      <a:alpha val="38000"/>
                    </a:srgbClr>
                  </a:outerShdw>
                </a:effectLst>
              </a:rPr>
              <a:t>lenght</a:t>
            </a:r>
            <a:r>
              <a:rPr lang="it-IT" dirty="0" smtClean="0">
                <a:ln w="11430"/>
                <a:solidFill>
                  <a:schemeClr val="accent6">
                    <a:lumMod val="50000"/>
                  </a:schemeClr>
                </a:solidFill>
                <a:effectLst>
                  <a:outerShdw blurRad="50800" dist="39000" dir="5460000" algn="tl">
                    <a:srgbClr val="000000">
                      <a:alpha val="38000"/>
                    </a:srgbClr>
                  </a:outerShdw>
                </a:effectLst>
              </a:rPr>
              <a:t> scale and </a:t>
            </a:r>
            <a:r>
              <a:rPr lang="it-IT" dirty="0" err="1" smtClean="0">
                <a:ln w="11430"/>
                <a:solidFill>
                  <a:schemeClr val="accent6">
                    <a:lumMod val="50000"/>
                  </a:schemeClr>
                </a:solidFill>
                <a:effectLst>
                  <a:outerShdw blurRad="50800" dist="39000" dir="5460000" algn="tl">
                    <a:srgbClr val="000000">
                      <a:alpha val="38000"/>
                    </a:srgbClr>
                  </a:outerShdw>
                </a:effectLst>
              </a:rPr>
              <a:t>amplitude</a:t>
            </a:r>
            <a:r>
              <a:rPr lang="it-IT" dirty="0" smtClean="0">
                <a:ln w="11430"/>
                <a:solidFill>
                  <a:schemeClr val="accent6">
                    <a:lumMod val="50000"/>
                  </a:schemeClr>
                </a:solidFill>
                <a:effectLst>
                  <a:outerShdw blurRad="50800" dist="39000" dir="5460000" algn="tl">
                    <a:srgbClr val="000000">
                      <a:alpha val="38000"/>
                    </a:srgbClr>
                  </a:outerShdw>
                </a:effectLst>
              </a:rPr>
              <a:t> </a:t>
            </a:r>
            <a:endParaRPr lang="it-IT" dirty="0">
              <a:ln w="11430"/>
              <a:solidFill>
                <a:schemeClr val="accent6">
                  <a:lumMod val="50000"/>
                </a:schemeClr>
              </a:solidFill>
              <a:effectLst>
                <a:outerShdw blurRad="50800" dist="39000" dir="5460000" algn="tl">
                  <a:srgbClr val="000000">
                    <a:alpha val="38000"/>
                  </a:srgbClr>
                </a:outerShdw>
              </a:effectLst>
            </a:endParaRPr>
          </a:p>
        </p:txBody>
      </p:sp>
      <p:sp>
        <p:nvSpPr>
          <p:cNvPr id="14" name="Figura a mano libera 13"/>
          <p:cNvSpPr/>
          <p:nvPr/>
        </p:nvSpPr>
        <p:spPr bwMode="auto">
          <a:xfrm>
            <a:off x="8064648" y="2483693"/>
            <a:ext cx="504056" cy="288032"/>
          </a:xfrm>
          <a:custGeom>
            <a:avLst/>
            <a:gdLst>
              <a:gd name="connsiteX0" fmla="*/ 4481285 w 4579257"/>
              <a:gd name="connsiteY0" fmla="*/ 705757 h 1797957"/>
              <a:gd name="connsiteX1" fmla="*/ 3697514 w 4579257"/>
              <a:gd name="connsiteY1" fmla="*/ 564243 h 1797957"/>
              <a:gd name="connsiteX2" fmla="*/ 3109685 w 4579257"/>
              <a:gd name="connsiteY2" fmla="*/ 444500 h 1797957"/>
              <a:gd name="connsiteX3" fmla="*/ 2489199 w 4579257"/>
              <a:gd name="connsiteY3" fmla="*/ 259443 h 1797957"/>
              <a:gd name="connsiteX4" fmla="*/ 2075542 w 4579257"/>
              <a:gd name="connsiteY4" fmla="*/ 139700 h 1797957"/>
              <a:gd name="connsiteX5" fmla="*/ 1542142 w 4579257"/>
              <a:gd name="connsiteY5" fmla="*/ 19957 h 1797957"/>
              <a:gd name="connsiteX6" fmla="*/ 1161142 w 4579257"/>
              <a:gd name="connsiteY6" fmla="*/ 19957 h 1797957"/>
              <a:gd name="connsiteX7" fmla="*/ 845457 w 4579257"/>
              <a:gd name="connsiteY7" fmla="*/ 96157 h 1797957"/>
              <a:gd name="connsiteX8" fmla="*/ 464457 w 4579257"/>
              <a:gd name="connsiteY8" fmla="*/ 444500 h 1797957"/>
              <a:gd name="connsiteX9" fmla="*/ 235857 w 4579257"/>
              <a:gd name="connsiteY9" fmla="*/ 967014 h 1797957"/>
              <a:gd name="connsiteX10" fmla="*/ 116114 w 4579257"/>
              <a:gd name="connsiteY10" fmla="*/ 1304471 h 1797957"/>
              <a:gd name="connsiteX11" fmla="*/ 7257 w 4579257"/>
              <a:gd name="connsiteY11" fmla="*/ 1772557 h 1797957"/>
              <a:gd name="connsiteX12" fmla="*/ 159657 w 4579257"/>
              <a:gd name="connsiteY12" fmla="*/ 1152071 h 1797957"/>
              <a:gd name="connsiteX13" fmla="*/ 453571 w 4579257"/>
              <a:gd name="connsiteY13" fmla="*/ 466271 h 1797957"/>
              <a:gd name="connsiteX14" fmla="*/ 899885 w 4579257"/>
              <a:gd name="connsiteY14" fmla="*/ 74386 h 1797957"/>
              <a:gd name="connsiteX15" fmla="*/ 1259114 w 4579257"/>
              <a:gd name="connsiteY15" fmla="*/ 30843 h 1797957"/>
              <a:gd name="connsiteX16" fmla="*/ 1857828 w 4579257"/>
              <a:gd name="connsiteY16" fmla="*/ 74386 h 1797957"/>
              <a:gd name="connsiteX17" fmla="*/ 2772228 w 4579257"/>
              <a:gd name="connsiteY17" fmla="*/ 368300 h 1797957"/>
              <a:gd name="connsiteX18" fmla="*/ 4579257 w 4579257"/>
              <a:gd name="connsiteY18" fmla="*/ 727528 h 179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79257" h="1797957">
                <a:moveTo>
                  <a:pt x="4481285" y="705757"/>
                </a:moveTo>
                <a:lnTo>
                  <a:pt x="3697514" y="564243"/>
                </a:lnTo>
                <a:cubicBezTo>
                  <a:pt x="3468914" y="520700"/>
                  <a:pt x="3311071" y="495300"/>
                  <a:pt x="3109685" y="444500"/>
                </a:cubicBezTo>
                <a:cubicBezTo>
                  <a:pt x="2908299" y="393700"/>
                  <a:pt x="2489199" y="259443"/>
                  <a:pt x="2489199" y="259443"/>
                </a:cubicBezTo>
                <a:cubicBezTo>
                  <a:pt x="2316842" y="208643"/>
                  <a:pt x="2233385" y="179614"/>
                  <a:pt x="2075542" y="139700"/>
                </a:cubicBezTo>
                <a:cubicBezTo>
                  <a:pt x="1917699" y="99786"/>
                  <a:pt x="1694542" y="39914"/>
                  <a:pt x="1542142" y="19957"/>
                </a:cubicBezTo>
                <a:cubicBezTo>
                  <a:pt x="1389742" y="0"/>
                  <a:pt x="1277256" y="7257"/>
                  <a:pt x="1161142" y="19957"/>
                </a:cubicBezTo>
                <a:cubicBezTo>
                  <a:pt x="1045028" y="32657"/>
                  <a:pt x="961571" y="25400"/>
                  <a:pt x="845457" y="96157"/>
                </a:cubicBezTo>
                <a:cubicBezTo>
                  <a:pt x="729343" y="166914"/>
                  <a:pt x="566057" y="299357"/>
                  <a:pt x="464457" y="444500"/>
                </a:cubicBezTo>
                <a:cubicBezTo>
                  <a:pt x="362857" y="589643"/>
                  <a:pt x="293914" y="823686"/>
                  <a:pt x="235857" y="967014"/>
                </a:cubicBezTo>
                <a:cubicBezTo>
                  <a:pt x="177800" y="1110342"/>
                  <a:pt x="154214" y="1170214"/>
                  <a:pt x="116114" y="1304471"/>
                </a:cubicBezTo>
                <a:cubicBezTo>
                  <a:pt x="78014" y="1438728"/>
                  <a:pt x="0" y="1797957"/>
                  <a:pt x="7257" y="1772557"/>
                </a:cubicBezTo>
                <a:cubicBezTo>
                  <a:pt x="14514" y="1747157"/>
                  <a:pt x="85271" y="1369785"/>
                  <a:pt x="159657" y="1152071"/>
                </a:cubicBezTo>
                <a:cubicBezTo>
                  <a:pt x="234043" y="934357"/>
                  <a:pt x="330200" y="645885"/>
                  <a:pt x="453571" y="466271"/>
                </a:cubicBezTo>
                <a:cubicBezTo>
                  <a:pt x="576942" y="286657"/>
                  <a:pt x="765628" y="146957"/>
                  <a:pt x="899885" y="74386"/>
                </a:cubicBezTo>
                <a:cubicBezTo>
                  <a:pt x="1034142" y="1815"/>
                  <a:pt x="1099457" y="30843"/>
                  <a:pt x="1259114" y="30843"/>
                </a:cubicBezTo>
                <a:cubicBezTo>
                  <a:pt x="1418771" y="30843"/>
                  <a:pt x="1605642" y="18143"/>
                  <a:pt x="1857828" y="74386"/>
                </a:cubicBezTo>
                <a:cubicBezTo>
                  <a:pt x="2110014" y="130629"/>
                  <a:pt x="2318657" y="259443"/>
                  <a:pt x="2772228" y="368300"/>
                </a:cubicBezTo>
                <a:cubicBezTo>
                  <a:pt x="3225799" y="477157"/>
                  <a:pt x="3902528" y="602342"/>
                  <a:pt x="4579257" y="727528"/>
                </a:cubicBezTo>
              </a:path>
            </a:pathLst>
          </a:custGeom>
          <a:solidFill>
            <a:srgbClr val="00B8FF"/>
          </a:solidFill>
          <a:ln w="25400" cap="flat" cmpd="sng" algn="ctr">
            <a:solidFill>
              <a:srgbClr val="C00000"/>
            </a:solidFill>
            <a:prstDash val="solid"/>
            <a:round/>
            <a:headEnd type="none" w="med" len="med"/>
            <a:tailEnd type="none" w="med" len="med"/>
          </a:ln>
          <a:effectLst/>
        </p:spPr>
        <p:txBody>
          <a:bodyPr vert="horz" wrap="square" lIns="91420" tIns="45711" rIns="91420" bIns="45711" numCol="1" rtlCol="0" anchor="t" anchorCtr="0" compatLnSpc="1">
            <a:prstTxWarp prst="textNoShape">
              <a:avLst/>
            </a:prstTxWarp>
          </a:bodyPr>
          <a:lstStyle/>
          <a:p>
            <a:endParaRPr lang="it-IT" dirty="0" smtClean="0"/>
          </a:p>
        </p:txBody>
      </p:sp>
      <p:sp>
        <p:nvSpPr>
          <p:cNvPr id="16" name="Figura a mano libera 15"/>
          <p:cNvSpPr/>
          <p:nvPr/>
        </p:nvSpPr>
        <p:spPr bwMode="auto">
          <a:xfrm>
            <a:off x="7236000" y="2987749"/>
            <a:ext cx="1872208" cy="216024"/>
          </a:xfrm>
          <a:custGeom>
            <a:avLst/>
            <a:gdLst>
              <a:gd name="connsiteX0" fmla="*/ 4481285 w 4579257"/>
              <a:gd name="connsiteY0" fmla="*/ 705757 h 1797957"/>
              <a:gd name="connsiteX1" fmla="*/ 3697514 w 4579257"/>
              <a:gd name="connsiteY1" fmla="*/ 564243 h 1797957"/>
              <a:gd name="connsiteX2" fmla="*/ 3109685 w 4579257"/>
              <a:gd name="connsiteY2" fmla="*/ 444500 h 1797957"/>
              <a:gd name="connsiteX3" fmla="*/ 2489199 w 4579257"/>
              <a:gd name="connsiteY3" fmla="*/ 259443 h 1797957"/>
              <a:gd name="connsiteX4" fmla="*/ 2075542 w 4579257"/>
              <a:gd name="connsiteY4" fmla="*/ 139700 h 1797957"/>
              <a:gd name="connsiteX5" fmla="*/ 1542142 w 4579257"/>
              <a:gd name="connsiteY5" fmla="*/ 19957 h 1797957"/>
              <a:gd name="connsiteX6" fmla="*/ 1161142 w 4579257"/>
              <a:gd name="connsiteY6" fmla="*/ 19957 h 1797957"/>
              <a:gd name="connsiteX7" fmla="*/ 845457 w 4579257"/>
              <a:gd name="connsiteY7" fmla="*/ 96157 h 1797957"/>
              <a:gd name="connsiteX8" fmla="*/ 464457 w 4579257"/>
              <a:gd name="connsiteY8" fmla="*/ 444500 h 1797957"/>
              <a:gd name="connsiteX9" fmla="*/ 235857 w 4579257"/>
              <a:gd name="connsiteY9" fmla="*/ 967014 h 1797957"/>
              <a:gd name="connsiteX10" fmla="*/ 116114 w 4579257"/>
              <a:gd name="connsiteY10" fmla="*/ 1304471 h 1797957"/>
              <a:gd name="connsiteX11" fmla="*/ 7257 w 4579257"/>
              <a:gd name="connsiteY11" fmla="*/ 1772557 h 1797957"/>
              <a:gd name="connsiteX12" fmla="*/ 159657 w 4579257"/>
              <a:gd name="connsiteY12" fmla="*/ 1152071 h 1797957"/>
              <a:gd name="connsiteX13" fmla="*/ 453571 w 4579257"/>
              <a:gd name="connsiteY13" fmla="*/ 466271 h 1797957"/>
              <a:gd name="connsiteX14" fmla="*/ 899885 w 4579257"/>
              <a:gd name="connsiteY14" fmla="*/ 74386 h 1797957"/>
              <a:gd name="connsiteX15" fmla="*/ 1259114 w 4579257"/>
              <a:gd name="connsiteY15" fmla="*/ 30843 h 1797957"/>
              <a:gd name="connsiteX16" fmla="*/ 1857828 w 4579257"/>
              <a:gd name="connsiteY16" fmla="*/ 74386 h 1797957"/>
              <a:gd name="connsiteX17" fmla="*/ 2772228 w 4579257"/>
              <a:gd name="connsiteY17" fmla="*/ 368300 h 1797957"/>
              <a:gd name="connsiteX18" fmla="*/ 4579257 w 4579257"/>
              <a:gd name="connsiteY18" fmla="*/ 727528 h 179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79257" h="1797957">
                <a:moveTo>
                  <a:pt x="4481285" y="705757"/>
                </a:moveTo>
                <a:lnTo>
                  <a:pt x="3697514" y="564243"/>
                </a:lnTo>
                <a:cubicBezTo>
                  <a:pt x="3468914" y="520700"/>
                  <a:pt x="3311071" y="495300"/>
                  <a:pt x="3109685" y="444500"/>
                </a:cubicBezTo>
                <a:cubicBezTo>
                  <a:pt x="2908299" y="393700"/>
                  <a:pt x="2489199" y="259443"/>
                  <a:pt x="2489199" y="259443"/>
                </a:cubicBezTo>
                <a:cubicBezTo>
                  <a:pt x="2316842" y="208643"/>
                  <a:pt x="2233385" y="179614"/>
                  <a:pt x="2075542" y="139700"/>
                </a:cubicBezTo>
                <a:cubicBezTo>
                  <a:pt x="1917699" y="99786"/>
                  <a:pt x="1694542" y="39914"/>
                  <a:pt x="1542142" y="19957"/>
                </a:cubicBezTo>
                <a:cubicBezTo>
                  <a:pt x="1389742" y="0"/>
                  <a:pt x="1277256" y="7257"/>
                  <a:pt x="1161142" y="19957"/>
                </a:cubicBezTo>
                <a:cubicBezTo>
                  <a:pt x="1045028" y="32657"/>
                  <a:pt x="961571" y="25400"/>
                  <a:pt x="845457" y="96157"/>
                </a:cubicBezTo>
                <a:cubicBezTo>
                  <a:pt x="729343" y="166914"/>
                  <a:pt x="566057" y="299357"/>
                  <a:pt x="464457" y="444500"/>
                </a:cubicBezTo>
                <a:cubicBezTo>
                  <a:pt x="362857" y="589643"/>
                  <a:pt x="293914" y="823686"/>
                  <a:pt x="235857" y="967014"/>
                </a:cubicBezTo>
                <a:cubicBezTo>
                  <a:pt x="177800" y="1110342"/>
                  <a:pt x="154214" y="1170214"/>
                  <a:pt x="116114" y="1304471"/>
                </a:cubicBezTo>
                <a:cubicBezTo>
                  <a:pt x="78014" y="1438728"/>
                  <a:pt x="0" y="1797957"/>
                  <a:pt x="7257" y="1772557"/>
                </a:cubicBezTo>
                <a:cubicBezTo>
                  <a:pt x="14514" y="1747157"/>
                  <a:pt x="85271" y="1369785"/>
                  <a:pt x="159657" y="1152071"/>
                </a:cubicBezTo>
                <a:cubicBezTo>
                  <a:pt x="234043" y="934357"/>
                  <a:pt x="330200" y="645885"/>
                  <a:pt x="453571" y="466271"/>
                </a:cubicBezTo>
                <a:cubicBezTo>
                  <a:pt x="576942" y="286657"/>
                  <a:pt x="765628" y="146957"/>
                  <a:pt x="899885" y="74386"/>
                </a:cubicBezTo>
                <a:cubicBezTo>
                  <a:pt x="1034142" y="1815"/>
                  <a:pt x="1099457" y="30843"/>
                  <a:pt x="1259114" y="30843"/>
                </a:cubicBezTo>
                <a:cubicBezTo>
                  <a:pt x="1418771" y="30843"/>
                  <a:pt x="1605642" y="18143"/>
                  <a:pt x="1857828" y="74386"/>
                </a:cubicBezTo>
                <a:cubicBezTo>
                  <a:pt x="2110014" y="130629"/>
                  <a:pt x="2318657" y="259443"/>
                  <a:pt x="2772228" y="368300"/>
                </a:cubicBezTo>
                <a:cubicBezTo>
                  <a:pt x="3225799" y="477157"/>
                  <a:pt x="3902528" y="602342"/>
                  <a:pt x="4579257" y="727528"/>
                </a:cubicBezTo>
              </a:path>
            </a:pathLst>
          </a:custGeom>
          <a:solidFill>
            <a:srgbClr val="00B8FF"/>
          </a:solidFill>
          <a:ln w="25400" cap="flat" cmpd="sng" algn="ctr">
            <a:solidFill>
              <a:srgbClr val="C00000"/>
            </a:solidFill>
            <a:prstDash val="solid"/>
            <a:round/>
            <a:headEnd type="none" w="med" len="med"/>
            <a:tailEnd type="none" w="med" len="med"/>
          </a:ln>
          <a:effectLst/>
        </p:spPr>
        <p:txBody>
          <a:bodyPr vert="horz" wrap="square" lIns="91420" tIns="45711" rIns="91420" bIns="45711" numCol="1" rtlCol="0" anchor="t" anchorCtr="0" compatLnSpc="1">
            <a:prstTxWarp prst="textNoShape">
              <a:avLst/>
            </a:prstTxWarp>
          </a:bodyPr>
          <a:lstStyle/>
          <a:p>
            <a:endParaRPr lang="it-IT" dirty="0" smtClean="0"/>
          </a:p>
        </p:txBody>
      </p:sp>
      <p:sp>
        <p:nvSpPr>
          <p:cNvPr id="18" name="Figura a mano libera 17"/>
          <p:cNvSpPr/>
          <p:nvPr/>
        </p:nvSpPr>
        <p:spPr bwMode="auto">
          <a:xfrm>
            <a:off x="7200000" y="2483693"/>
            <a:ext cx="432048" cy="144016"/>
          </a:xfrm>
          <a:custGeom>
            <a:avLst/>
            <a:gdLst>
              <a:gd name="connsiteX0" fmla="*/ 4481285 w 4579257"/>
              <a:gd name="connsiteY0" fmla="*/ 705757 h 1797957"/>
              <a:gd name="connsiteX1" fmla="*/ 3697514 w 4579257"/>
              <a:gd name="connsiteY1" fmla="*/ 564243 h 1797957"/>
              <a:gd name="connsiteX2" fmla="*/ 3109685 w 4579257"/>
              <a:gd name="connsiteY2" fmla="*/ 444500 h 1797957"/>
              <a:gd name="connsiteX3" fmla="*/ 2489199 w 4579257"/>
              <a:gd name="connsiteY3" fmla="*/ 259443 h 1797957"/>
              <a:gd name="connsiteX4" fmla="*/ 2075542 w 4579257"/>
              <a:gd name="connsiteY4" fmla="*/ 139700 h 1797957"/>
              <a:gd name="connsiteX5" fmla="*/ 1542142 w 4579257"/>
              <a:gd name="connsiteY5" fmla="*/ 19957 h 1797957"/>
              <a:gd name="connsiteX6" fmla="*/ 1161142 w 4579257"/>
              <a:gd name="connsiteY6" fmla="*/ 19957 h 1797957"/>
              <a:gd name="connsiteX7" fmla="*/ 845457 w 4579257"/>
              <a:gd name="connsiteY7" fmla="*/ 96157 h 1797957"/>
              <a:gd name="connsiteX8" fmla="*/ 464457 w 4579257"/>
              <a:gd name="connsiteY8" fmla="*/ 444500 h 1797957"/>
              <a:gd name="connsiteX9" fmla="*/ 235857 w 4579257"/>
              <a:gd name="connsiteY9" fmla="*/ 967014 h 1797957"/>
              <a:gd name="connsiteX10" fmla="*/ 116114 w 4579257"/>
              <a:gd name="connsiteY10" fmla="*/ 1304471 h 1797957"/>
              <a:gd name="connsiteX11" fmla="*/ 7257 w 4579257"/>
              <a:gd name="connsiteY11" fmla="*/ 1772557 h 1797957"/>
              <a:gd name="connsiteX12" fmla="*/ 159657 w 4579257"/>
              <a:gd name="connsiteY12" fmla="*/ 1152071 h 1797957"/>
              <a:gd name="connsiteX13" fmla="*/ 453571 w 4579257"/>
              <a:gd name="connsiteY13" fmla="*/ 466271 h 1797957"/>
              <a:gd name="connsiteX14" fmla="*/ 899885 w 4579257"/>
              <a:gd name="connsiteY14" fmla="*/ 74386 h 1797957"/>
              <a:gd name="connsiteX15" fmla="*/ 1259114 w 4579257"/>
              <a:gd name="connsiteY15" fmla="*/ 30843 h 1797957"/>
              <a:gd name="connsiteX16" fmla="*/ 1857828 w 4579257"/>
              <a:gd name="connsiteY16" fmla="*/ 74386 h 1797957"/>
              <a:gd name="connsiteX17" fmla="*/ 2772228 w 4579257"/>
              <a:gd name="connsiteY17" fmla="*/ 368300 h 1797957"/>
              <a:gd name="connsiteX18" fmla="*/ 4579257 w 4579257"/>
              <a:gd name="connsiteY18" fmla="*/ 727528 h 179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79257" h="1797957">
                <a:moveTo>
                  <a:pt x="4481285" y="705757"/>
                </a:moveTo>
                <a:lnTo>
                  <a:pt x="3697514" y="564243"/>
                </a:lnTo>
                <a:cubicBezTo>
                  <a:pt x="3468914" y="520700"/>
                  <a:pt x="3311071" y="495300"/>
                  <a:pt x="3109685" y="444500"/>
                </a:cubicBezTo>
                <a:cubicBezTo>
                  <a:pt x="2908299" y="393700"/>
                  <a:pt x="2489199" y="259443"/>
                  <a:pt x="2489199" y="259443"/>
                </a:cubicBezTo>
                <a:cubicBezTo>
                  <a:pt x="2316842" y="208643"/>
                  <a:pt x="2233385" y="179614"/>
                  <a:pt x="2075542" y="139700"/>
                </a:cubicBezTo>
                <a:cubicBezTo>
                  <a:pt x="1917699" y="99786"/>
                  <a:pt x="1694542" y="39914"/>
                  <a:pt x="1542142" y="19957"/>
                </a:cubicBezTo>
                <a:cubicBezTo>
                  <a:pt x="1389742" y="0"/>
                  <a:pt x="1277256" y="7257"/>
                  <a:pt x="1161142" y="19957"/>
                </a:cubicBezTo>
                <a:cubicBezTo>
                  <a:pt x="1045028" y="32657"/>
                  <a:pt x="961571" y="25400"/>
                  <a:pt x="845457" y="96157"/>
                </a:cubicBezTo>
                <a:cubicBezTo>
                  <a:pt x="729343" y="166914"/>
                  <a:pt x="566057" y="299357"/>
                  <a:pt x="464457" y="444500"/>
                </a:cubicBezTo>
                <a:cubicBezTo>
                  <a:pt x="362857" y="589643"/>
                  <a:pt x="293914" y="823686"/>
                  <a:pt x="235857" y="967014"/>
                </a:cubicBezTo>
                <a:cubicBezTo>
                  <a:pt x="177800" y="1110342"/>
                  <a:pt x="154214" y="1170214"/>
                  <a:pt x="116114" y="1304471"/>
                </a:cubicBezTo>
                <a:cubicBezTo>
                  <a:pt x="78014" y="1438728"/>
                  <a:pt x="0" y="1797957"/>
                  <a:pt x="7257" y="1772557"/>
                </a:cubicBezTo>
                <a:cubicBezTo>
                  <a:pt x="14514" y="1747157"/>
                  <a:pt x="85271" y="1369785"/>
                  <a:pt x="159657" y="1152071"/>
                </a:cubicBezTo>
                <a:cubicBezTo>
                  <a:pt x="234043" y="934357"/>
                  <a:pt x="330200" y="645885"/>
                  <a:pt x="453571" y="466271"/>
                </a:cubicBezTo>
                <a:cubicBezTo>
                  <a:pt x="576942" y="286657"/>
                  <a:pt x="765628" y="146957"/>
                  <a:pt x="899885" y="74386"/>
                </a:cubicBezTo>
                <a:cubicBezTo>
                  <a:pt x="1034142" y="1815"/>
                  <a:pt x="1099457" y="30843"/>
                  <a:pt x="1259114" y="30843"/>
                </a:cubicBezTo>
                <a:cubicBezTo>
                  <a:pt x="1418771" y="30843"/>
                  <a:pt x="1605642" y="18143"/>
                  <a:pt x="1857828" y="74386"/>
                </a:cubicBezTo>
                <a:cubicBezTo>
                  <a:pt x="2110014" y="130629"/>
                  <a:pt x="2318657" y="259443"/>
                  <a:pt x="2772228" y="368300"/>
                </a:cubicBezTo>
                <a:cubicBezTo>
                  <a:pt x="3225799" y="477157"/>
                  <a:pt x="3902528" y="602342"/>
                  <a:pt x="4579257" y="727528"/>
                </a:cubicBezTo>
              </a:path>
            </a:pathLst>
          </a:custGeom>
          <a:solidFill>
            <a:srgbClr val="00B8FF"/>
          </a:solidFill>
          <a:ln w="25400" cap="flat" cmpd="sng" algn="ctr">
            <a:solidFill>
              <a:srgbClr val="C00000"/>
            </a:solidFill>
            <a:prstDash val="solid"/>
            <a:round/>
            <a:headEnd type="none" w="med" len="med"/>
            <a:tailEnd type="none" w="med" len="med"/>
          </a:ln>
          <a:effectLst/>
        </p:spPr>
        <p:txBody>
          <a:bodyPr vert="horz" wrap="square" lIns="91420" tIns="45711" rIns="91420" bIns="45711" numCol="1" rtlCol="0" anchor="t" anchorCtr="0" compatLnSpc="1">
            <a:prstTxWarp prst="textNoShape">
              <a:avLst/>
            </a:prstTxWarp>
          </a:bodyPr>
          <a:lstStyle/>
          <a:p>
            <a:endParaRPr lang="it-IT" dirty="0" smtClean="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p>
            <a:r>
              <a:rPr lang="it-IT" dirty="0" smtClean="0"/>
              <a:t> </a:t>
            </a:r>
            <a:endParaRPr lang="it-IT" dirty="0"/>
          </a:p>
        </p:txBody>
      </p:sp>
      <p:pic>
        <p:nvPicPr>
          <p:cNvPr id="243714" name="Picture 2" descr="C:\Users\paolo\Desktop\dmaw-slide-13_pagenumber.001.jpg"/>
          <p:cNvPicPr>
            <a:picLocks noChangeAspect="1" noChangeArrowheads="1"/>
          </p:cNvPicPr>
          <p:nvPr/>
        </p:nvPicPr>
        <p:blipFill>
          <a:blip r:embed="rId2" cstate="print"/>
          <a:srcRect/>
          <a:stretch>
            <a:fillRect/>
          </a:stretch>
        </p:blipFill>
        <p:spPr bwMode="auto">
          <a:xfrm>
            <a:off x="0" y="-793"/>
            <a:ext cx="10080625" cy="7560468"/>
          </a:xfrm>
          <a:prstGeom prst="rect">
            <a:avLst/>
          </a:prstGeom>
          <a:noFill/>
        </p:spPr>
      </p:pic>
      <p:sp>
        <p:nvSpPr>
          <p:cNvPr id="4" name="CasellaDiTesto 3"/>
          <p:cNvSpPr txBox="1"/>
          <p:nvPr/>
        </p:nvSpPr>
        <p:spPr>
          <a:xfrm>
            <a:off x="4896296" y="1115541"/>
            <a:ext cx="521297" cy="321306"/>
          </a:xfrm>
          <a:prstGeom prst="rect">
            <a:avLst/>
          </a:prstGeom>
          <a:noFill/>
        </p:spPr>
        <p:txBody>
          <a:bodyPr wrap="none" rtlCol="0">
            <a:spAutoFit/>
          </a:bodyPr>
          <a:lstStyle/>
          <a:p>
            <a:r>
              <a:rPr lang="it-IT" sz="1600" dirty="0" err="1" smtClean="0">
                <a:solidFill>
                  <a:schemeClr val="accent6">
                    <a:lumMod val="50000"/>
                  </a:schemeClr>
                </a:solidFill>
              </a:rPr>
              <a:t>R</a:t>
            </a:r>
            <a:r>
              <a:rPr lang="it-IT" sz="1600" baseline="-25000" dirty="0" err="1" smtClean="0">
                <a:solidFill>
                  <a:schemeClr val="accent6">
                    <a:lumMod val="50000"/>
                  </a:schemeClr>
                </a:solidFill>
              </a:rPr>
              <a:t>opt</a:t>
            </a:r>
            <a:endParaRPr lang="it-IT" sz="1600" baseline="-25000" dirty="0">
              <a:solidFill>
                <a:schemeClr val="accent6">
                  <a:lumMod val="50000"/>
                </a:schemeClr>
              </a:solidFill>
            </a:endParaRPr>
          </a:p>
        </p:txBody>
      </p:sp>
      <p:cxnSp>
        <p:nvCxnSpPr>
          <p:cNvPr id="6" name="Connettore 2 5"/>
          <p:cNvCxnSpPr/>
          <p:nvPr/>
        </p:nvCxnSpPr>
        <p:spPr bwMode="auto">
          <a:xfrm rot="10800000" flipV="1">
            <a:off x="3096096" y="1403573"/>
            <a:ext cx="1872208" cy="576064"/>
          </a:xfrm>
          <a:prstGeom prst="straightConnector1">
            <a:avLst/>
          </a:prstGeom>
          <a:solidFill>
            <a:srgbClr val="00B8FF"/>
          </a:solidFill>
          <a:ln w="9525" cap="flat" cmpd="sng" algn="ctr">
            <a:solidFill>
              <a:schemeClr val="tx1"/>
            </a:solidFill>
            <a:prstDash val="solid"/>
            <a:round/>
            <a:headEnd type="none" w="med" len="med"/>
            <a:tailEnd type="arrow"/>
          </a:ln>
          <a:effectLst/>
        </p:spPr>
      </p:cxnSp>
      <p:cxnSp>
        <p:nvCxnSpPr>
          <p:cNvPr id="8" name="Connettore 1 7"/>
          <p:cNvCxnSpPr/>
          <p:nvPr/>
        </p:nvCxnSpPr>
        <p:spPr bwMode="auto">
          <a:xfrm flipV="1">
            <a:off x="5544368" y="5652045"/>
            <a:ext cx="3888432" cy="72008"/>
          </a:xfrm>
          <a:prstGeom prst="line">
            <a:avLst/>
          </a:prstGeom>
          <a:solidFill>
            <a:srgbClr val="00B8FF"/>
          </a:solidFill>
          <a:ln w="47625" cap="flat" cmpd="sng" algn="ctr">
            <a:solidFill>
              <a:srgbClr val="0070C0"/>
            </a:solidFill>
            <a:prstDash val="solid"/>
            <a:round/>
            <a:headEnd type="none" w="med" len="med"/>
            <a:tailEnd type="none" w="med" len="med"/>
          </a:ln>
          <a:effectLst/>
        </p:spPr>
      </p:cxnSp>
      <p:sp>
        <p:nvSpPr>
          <p:cNvPr id="10" name="CasellaDiTesto 9"/>
          <p:cNvSpPr txBox="1"/>
          <p:nvPr/>
        </p:nvSpPr>
        <p:spPr>
          <a:xfrm>
            <a:off x="6264448" y="6084093"/>
            <a:ext cx="2068195" cy="321306"/>
          </a:xfrm>
          <a:prstGeom prst="rect">
            <a:avLst/>
          </a:prstGeom>
          <a:noFill/>
        </p:spPr>
        <p:txBody>
          <a:bodyPr wrap="none" rtlCol="0">
            <a:spAutoFit/>
          </a:bodyPr>
          <a:lstStyle/>
          <a:p>
            <a:r>
              <a:rPr lang="it-IT" sz="1600" dirty="0" smtClean="0">
                <a:solidFill>
                  <a:srgbClr val="FF0000"/>
                </a:solidFill>
              </a:rPr>
              <a:t>light </a:t>
            </a:r>
            <a:r>
              <a:rPr lang="it-IT" sz="1600" dirty="0" err="1" smtClean="0">
                <a:solidFill>
                  <a:srgbClr val="FF0000"/>
                </a:solidFill>
              </a:rPr>
              <a:t>traces</a:t>
            </a:r>
            <a:r>
              <a:rPr lang="it-IT" sz="1600" dirty="0" smtClean="0">
                <a:solidFill>
                  <a:srgbClr val="FF0000"/>
                </a:solidFill>
              </a:rPr>
              <a:t> the mass</a:t>
            </a:r>
            <a:endParaRPr lang="it-IT" sz="1600" dirty="0">
              <a:solidFill>
                <a:srgbClr val="FF0000"/>
              </a:solidFill>
            </a:endParaRPr>
          </a:p>
        </p:txBody>
      </p:sp>
      <p:cxnSp>
        <p:nvCxnSpPr>
          <p:cNvPr id="12" name="Connettore 2 11"/>
          <p:cNvCxnSpPr/>
          <p:nvPr/>
        </p:nvCxnSpPr>
        <p:spPr bwMode="auto">
          <a:xfrm rot="5400000" flipH="1" flipV="1">
            <a:off x="7021326" y="5940000"/>
            <a:ext cx="359246" cy="794"/>
          </a:xfrm>
          <a:prstGeom prst="straightConnector1">
            <a:avLst/>
          </a:prstGeom>
          <a:solidFill>
            <a:srgbClr val="00B8FF"/>
          </a:solidFill>
          <a:ln w="9525" cap="flat" cmpd="sng" algn="ctr">
            <a:solidFill>
              <a:schemeClr val="tx1"/>
            </a:solidFill>
            <a:prstDash val="solid"/>
            <a:round/>
            <a:headEnd type="none" w="med" len="med"/>
            <a:tailEnd type="arrow"/>
          </a:ln>
          <a:effectLst/>
        </p:spPr>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143770" y="251446"/>
            <a:ext cx="9577064" cy="1896387"/>
          </a:xfrm>
          <a:prstGeom prst="rect">
            <a:avLst/>
          </a:prstGeom>
          <a:noFill/>
          <a:ln w="9525">
            <a:noFill/>
            <a:round/>
            <a:headEnd/>
            <a:tailEnd/>
          </a:ln>
          <a:effectLst/>
        </p:spPr>
        <p:txBody>
          <a:bodyPr wrap="square" lIns="91420" tIns="91420" rIns="91420" bIns="45711">
            <a:spAutoFit/>
          </a:bodyPr>
          <a:lstStyle/>
          <a:p>
            <a:pPr hangingPunct="1">
              <a:lnSpc>
                <a:spcPct val="102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b="1" dirty="0" smtClean="0">
                <a:solidFill>
                  <a:srgbClr val="000000"/>
                </a:solidFill>
              </a:rPr>
              <a:t>    				</a:t>
            </a:r>
            <a:r>
              <a:rPr lang="it-IT" sz="2200" b="1" dirty="0" smtClean="0">
                <a:solidFill>
                  <a:srgbClr val="FF0000"/>
                </a:solidFill>
              </a:rPr>
              <a:t> </a:t>
            </a:r>
            <a:r>
              <a:rPr lang="it-IT" sz="2200" b="1" dirty="0" err="1" smtClean="0">
                <a:solidFill>
                  <a:srgbClr val="FF0000"/>
                </a:solidFill>
              </a:rPr>
              <a:t>Evidence</a:t>
            </a:r>
            <a:r>
              <a:rPr lang="it-IT" sz="2200" b="1" dirty="0" smtClean="0">
                <a:solidFill>
                  <a:srgbClr val="FF0000"/>
                </a:solidFill>
              </a:rPr>
              <a:t> </a:t>
            </a:r>
            <a:r>
              <a:rPr lang="it-IT" sz="2200" b="1" dirty="0" err="1" smtClean="0">
                <a:solidFill>
                  <a:srgbClr val="FF0000"/>
                </a:solidFill>
              </a:rPr>
              <a:t>for</a:t>
            </a:r>
            <a:r>
              <a:rPr lang="it-IT" sz="2200" b="1" dirty="0" smtClean="0">
                <a:solidFill>
                  <a:srgbClr val="FF0000"/>
                </a:solidFill>
              </a:rPr>
              <a:t> a Mass </a:t>
            </a:r>
            <a:r>
              <a:rPr lang="it-IT" sz="2200" b="1" dirty="0" err="1" smtClean="0">
                <a:solidFill>
                  <a:srgbClr val="FF0000"/>
                </a:solidFill>
              </a:rPr>
              <a:t>Discrepancy</a:t>
            </a:r>
            <a:r>
              <a:rPr lang="it-IT" sz="2200" b="1" dirty="0" smtClean="0">
                <a:solidFill>
                  <a:srgbClr val="FF0000"/>
                </a:solidFill>
              </a:rPr>
              <a:t> in </a:t>
            </a:r>
            <a:r>
              <a:rPr lang="it-IT" sz="2200" b="1" dirty="0" err="1" smtClean="0">
                <a:solidFill>
                  <a:srgbClr val="FF0000"/>
                </a:solidFill>
              </a:rPr>
              <a:t>Galaxies</a:t>
            </a:r>
            <a:r>
              <a:rPr lang="it-IT" sz="2200" b="1" dirty="0" smtClean="0">
                <a:solidFill>
                  <a:srgbClr val="FF0000"/>
                </a:solidFill>
              </a:rPr>
              <a:t>  </a:t>
            </a:r>
          </a:p>
          <a:p>
            <a:pPr hangingPunct="1">
              <a:lnSpc>
                <a:spcPct val="102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endParaRPr lang="it-IT" b="1" dirty="0" smtClean="0">
              <a:solidFill>
                <a:srgbClr val="000000"/>
              </a:solidFill>
            </a:endParaRPr>
          </a:p>
          <a:p>
            <a:pPr hangingPunct="1">
              <a:lnSpc>
                <a:spcPct val="102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dirty="0" smtClean="0">
                <a:solidFill>
                  <a:schemeClr val="accent6">
                    <a:lumMod val="75000"/>
                  </a:schemeClr>
                </a:solidFill>
                <a:latin typeface="Calibri" pitchFamily="34" charset="0"/>
              </a:rPr>
              <a:t>The </a:t>
            </a:r>
            <a:r>
              <a:rPr lang="it-IT" dirty="0" err="1" smtClean="0">
                <a:solidFill>
                  <a:schemeClr val="accent6">
                    <a:lumMod val="75000"/>
                  </a:schemeClr>
                </a:solidFill>
                <a:latin typeface="Calibri" pitchFamily="34" charset="0"/>
              </a:rPr>
              <a:t>distribution</a:t>
            </a:r>
            <a:r>
              <a:rPr lang="it-IT" dirty="0" smtClean="0">
                <a:solidFill>
                  <a:schemeClr val="accent6">
                    <a:lumMod val="75000"/>
                  </a:schemeClr>
                </a:solidFill>
                <a:latin typeface="Calibri" pitchFamily="34" charset="0"/>
              </a:rPr>
              <a:t> </a:t>
            </a:r>
            <a:r>
              <a:rPr lang="it-IT" dirty="0" err="1" smtClean="0">
                <a:solidFill>
                  <a:schemeClr val="accent6">
                    <a:lumMod val="75000"/>
                  </a:schemeClr>
                </a:solidFill>
                <a:latin typeface="Calibri" pitchFamily="34" charset="0"/>
              </a:rPr>
              <a:t>of</a:t>
            </a:r>
            <a:r>
              <a:rPr lang="it-IT" dirty="0" smtClean="0">
                <a:solidFill>
                  <a:schemeClr val="accent6">
                    <a:lumMod val="75000"/>
                  </a:schemeClr>
                </a:solidFill>
                <a:latin typeface="Calibri" pitchFamily="34" charset="0"/>
              </a:rPr>
              <a:t> </a:t>
            </a:r>
            <a:r>
              <a:rPr lang="it-IT" dirty="0" err="1" smtClean="0">
                <a:solidFill>
                  <a:schemeClr val="accent6">
                    <a:lumMod val="75000"/>
                  </a:schemeClr>
                </a:solidFill>
                <a:latin typeface="Calibri" pitchFamily="34" charset="0"/>
              </a:rPr>
              <a:t>gravitating</a:t>
            </a:r>
            <a:r>
              <a:rPr lang="it-IT" dirty="0" smtClean="0">
                <a:solidFill>
                  <a:schemeClr val="accent6">
                    <a:lumMod val="75000"/>
                  </a:schemeClr>
                </a:solidFill>
                <a:latin typeface="Calibri" pitchFamily="34" charset="0"/>
              </a:rPr>
              <a:t> </a:t>
            </a:r>
            <a:r>
              <a:rPr lang="it-IT" dirty="0" err="1" smtClean="0">
                <a:solidFill>
                  <a:schemeClr val="accent6">
                    <a:lumMod val="75000"/>
                  </a:schemeClr>
                </a:solidFill>
                <a:latin typeface="Calibri" pitchFamily="34" charset="0"/>
              </a:rPr>
              <a:t>matter</a:t>
            </a:r>
            <a:r>
              <a:rPr lang="it-IT" dirty="0" smtClean="0">
                <a:solidFill>
                  <a:schemeClr val="accent6">
                    <a:lumMod val="75000"/>
                  </a:schemeClr>
                </a:solidFill>
                <a:latin typeface="Calibri" pitchFamily="34" charset="0"/>
              </a:rPr>
              <a:t>, </a:t>
            </a:r>
            <a:r>
              <a:rPr lang="it-IT" dirty="0" err="1" smtClean="0">
                <a:solidFill>
                  <a:schemeClr val="accent6">
                    <a:lumMod val="75000"/>
                  </a:schemeClr>
                </a:solidFill>
                <a:latin typeface="Calibri" pitchFamily="34" charset="0"/>
              </a:rPr>
              <a:t>unlike</a:t>
            </a:r>
            <a:r>
              <a:rPr lang="it-IT" dirty="0" smtClean="0">
                <a:solidFill>
                  <a:schemeClr val="accent6">
                    <a:lumMod val="75000"/>
                  </a:schemeClr>
                </a:solidFill>
                <a:latin typeface="Calibri" pitchFamily="34" charset="0"/>
              </a:rPr>
              <a:t> the </a:t>
            </a:r>
            <a:r>
              <a:rPr lang="it-IT" dirty="0" err="1" smtClean="0">
                <a:solidFill>
                  <a:schemeClr val="accent6">
                    <a:lumMod val="75000"/>
                  </a:schemeClr>
                </a:solidFill>
                <a:latin typeface="Calibri" pitchFamily="34" charset="0"/>
              </a:rPr>
              <a:t>luminous</a:t>
            </a:r>
            <a:r>
              <a:rPr lang="it-IT" dirty="0" smtClean="0">
                <a:solidFill>
                  <a:schemeClr val="accent6">
                    <a:lumMod val="75000"/>
                  </a:schemeClr>
                </a:solidFill>
                <a:latin typeface="Calibri" pitchFamily="34" charset="0"/>
              </a:rPr>
              <a:t> </a:t>
            </a:r>
            <a:r>
              <a:rPr lang="it-IT" dirty="0" err="1" smtClean="0">
                <a:solidFill>
                  <a:schemeClr val="accent6">
                    <a:lumMod val="75000"/>
                  </a:schemeClr>
                </a:solidFill>
                <a:latin typeface="Calibri" pitchFamily="34" charset="0"/>
              </a:rPr>
              <a:t>one</a:t>
            </a:r>
            <a:r>
              <a:rPr lang="it-IT" dirty="0" smtClean="0">
                <a:solidFill>
                  <a:schemeClr val="accent6">
                    <a:lumMod val="75000"/>
                  </a:schemeClr>
                </a:solidFill>
                <a:latin typeface="Calibri" pitchFamily="34" charset="0"/>
              </a:rPr>
              <a:t>,  </a:t>
            </a:r>
            <a:r>
              <a:rPr lang="it-IT" dirty="0" err="1" smtClean="0">
                <a:solidFill>
                  <a:schemeClr val="accent6">
                    <a:lumMod val="75000"/>
                  </a:schemeClr>
                </a:solidFill>
                <a:latin typeface="Calibri" pitchFamily="34" charset="0"/>
              </a:rPr>
              <a:t>is</a:t>
            </a:r>
            <a:r>
              <a:rPr lang="it-IT" dirty="0" smtClean="0">
                <a:solidFill>
                  <a:schemeClr val="accent6">
                    <a:lumMod val="75000"/>
                  </a:schemeClr>
                </a:solidFill>
                <a:latin typeface="Calibri" pitchFamily="34" charset="0"/>
              </a:rPr>
              <a:t> </a:t>
            </a:r>
            <a:r>
              <a:rPr lang="it-IT" dirty="0" err="1" smtClean="0">
                <a:solidFill>
                  <a:schemeClr val="accent6">
                    <a:lumMod val="75000"/>
                  </a:schemeClr>
                </a:solidFill>
                <a:latin typeface="Calibri" pitchFamily="34" charset="0"/>
              </a:rPr>
              <a:t>luminosity</a:t>
            </a:r>
            <a:r>
              <a:rPr lang="it-IT" dirty="0" smtClean="0">
                <a:solidFill>
                  <a:schemeClr val="accent6">
                    <a:lumMod val="75000"/>
                  </a:schemeClr>
                </a:solidFill>
                <a:latin typeface="Calibri" pitchFamily="34" charset="0"/>
              </a:rPr>
              <a:t> </a:t>
            </a:r>
            <a:r>
              <a:rPr lang="it-IT" dirty="0" err="1">
                <a:solidFill>
                  <a:schemeClr val="accent6">
                    <a:lumMod val="75000"/>
                  </a:schemeClr>
                </a:solidFill>
                <a:latin typeface="Calibri" pitchFamily="34" charset="0"/>
              </a:rPr>
              <a:t>dependent</a:t>
            </a:r>
            <a:r>
              <a:rPr lang="it-IT" dirty="0">
                <a:solidFill>
                  <a:schemeClr val="accent6">
                    <a:lumMod val="75000"/>
                  </a:schemeClr>
                </a:solidFill>
                <a:latin typeface="Calibri" pitchFamily="34" charset="0"/>
              </a:rPr>
              <a:t>. </a:t>
            </a:r>
          </a:p>
          <a:p>
            <a:pPr hangingPunct="1">
              <a:lnSpc>
                <a:spcPct val="102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dirty="0" smtClean="0">
                <a:solidFill>
                  <a:schemeClr val="accent6">
                    <a:lumMod val="75000"/>
                  </a:schemeClr>
                </a:solidFill>
                <a:latin typeface="Calibri" pitchFamily="34" charset="0"/>
              </a:rPr>
              <a:t> </a:t>
            </a:r>
            <a:endParaRPr lang="it-IT" dirty="0">
              <a:solidFill>
                <a:schemeClr val="accent6">
                  <a:lumMod val="75000"/>
                </a:schemeClr>
              </a:solidFill>
              <a:latin typeface="Calibri" pitchFamily="34" charset="0"/>
            </a:endParaRPr>
          </a:p>
          <a:p>
            <a:pPr hangingPunct="1">
              <a:lnSpc>
                <a:spcPct val="102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endParaRPr lang="it-IT" dirty="0">
              <a:solidFill>
                <a:srgbClr val="000000"/>
              </a:solidFill>
            </a:endParaRPr>
          </a:p>
          <a:p>
            <a:pPr hangingPunct="1">
              <a:lnSpc>
                <a:spcPct val="102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dirty="0">
                <a:solidFill>
                  <a:srgbClr val="FF0066"/>
                </a:solidFill>
              </a:rPr>
              <a:t> </a:t>
            </a:r>
          </a:p>
        </p:txBody>
      </p:sp>
      <p:pic>
        <p:nvPicPr>
          <p:cNvPr id="30723" name="Picture 3"/>
          <p:cNvPicPr>
            <a:picLocks noChangeAspect="1" noChangeArrowheads="1"/>
          </p:cNvPicPr>
          <p:nvPr/>
        </p:nvPicPr>
        <p:blipFill>
          <a:blip r:embed="rId3" cstate="print"/>
          <a:srcRect/>
          <a:stretch>
            <a:fillRect/>
          </a:stretch>
        </p:blipFill>
        <p:spPr bwMode="auto">
          <a:xfrm>
            <a:off x="1079872" y="1907629"/>
            <a:ext cx="7056784" cy="4922620"/>
          </a:xfrm>
          <a:prstGeom prst="rect">
            <a:avLst/>
          </a:prstGeom>
          <a:noFill/>
          <a:ln w="9525">
            <a:noFill/>
            <a:round/>
            <a:headEnd/>
            <a:tailEnd/>
          </a:ln>
          <a:effectLst/>
        </p:spPr>
      </p:pic>
      <p:sp>
        <p:nvSpPr>
          <p:cNvPr id="30724" name="Rectangle 4"/>
          <p:cNvSpPr>
            <a:spLocks noChangeArrowheads="1"/>
          </p:cNvSpPr>
          <p:nvPr/>
        </p:nvSpPr>
        <p:spPr bwMode="auto">
          <a:xfrm>
            <a:off x="1439914" y="1403574"/>
            <a:ext cx="6408712" cy="415469"/>
          </a:xfrm>
          <a:prstGeom prst="rect">
            <a:avLst/>
          </a:prstGeom>
          <a:noFill/>
          <a:ln w="9525">
            <a:noFill/>
            <a:round/>
            <a:headEnd/>
            <a:tailEnd/>
          </a:ln>
          <a:effectLst/>
        </p:spPr>
        <p:txBody>
          <a:bodyPr wrap="square" lIns="91420" tIns="91420" rIns="91420" bIns="45711">
            <a:spAutoFit/>
          </a:bodyPr>
          <a:lstStyle/>
          <a:p>
            <a:pPr hangingPunct="1">
              <a:lnSpc>
                <a:spcPct val="100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dirty="0" smtClean="0">
                <a:solidFill>
                  <a:schemeClr val="accent6">
                    <a:lumMod val="75000"/>
                  </a:schemeClr>
                </a:solidFill>
              </a:rPr>
              <a:t>        </a:t>
            </a:r>
            <a:r>
              <a:rPr lang="it-IT" dirty="0" err="1" smtClean="0">
                <a:solidFill>
                  <a:schemeClr val="accent6">
                    <a:lumMod val="75000"/>
                  </a:schemeClr>
                </a:solidFill>
                <a:latin typeface="Eras Bold ITC" pitchFamily="34" charset="0"/>
              </a:rPr>
              <a:t>Tully-Fisher</a:t>
            </a:r>
            <a:r>
              <a:rPr lang="it-IT" dirty="0" smtClean="0">
                <a:solidFill>
                  <a:schemeClr val="accent6">
                    <a:lumMod val="75000"/>
                  </a:schemeClr>
                </a:solidFill>
                <a:latin typeface="Eras Bold ITC" pitchFamily="34" charset="0"/>
              </a:rPr>
              <a:t> relation </a:t>
            </a:r>
            <a:r>
              <a:rPr lang="it-IT" dirty="0" err="1" smtClean="0">
                <a:solidFill>
                  <a:schemeClr val="accent6">
                    <a:lumMod val="75000"/>
                  </a:schemeClr>
                </a:solidFill>
                <a:latin typeface="Eras Bold ITC" pitchFamily="34" charset="0"/>
              </a:rPr>
              <a:t>exists</a:t>
            </a:r>
            <a:r>
              <a:rPr lang="it-IT" dirty="0" smtClean="0">
                <a:solidFill>
                  <a:schemeClr val="accent6">
                    <a:lumMod val="75000"/>
                  </a:schemeClr>
                </a:solidFill>
                <a:latin typeface="Eras Bold ITC" pitchFamily="34" charset="0"/>
              </a:rPr>
              <a:t> </a:t>
            </a:r>
            <a:r>
              <a:rPr lang="it-IT" dirty="0">
                <a:solidFill>
                  <a:schemeClr val="accent6">
                    <a:lumMod val="75000"/>
                  </a:schemeClr>
                </a:solidFill>
                <a:latin typeface="Eras Bold ITC" pitchFamily="34" charset="0"/>
              </a:rPr>
              <a:t>at </a:t>
            </a:r>
            <a:r>
              <a:rPr lang="it-IT" dirty="0" err="1">
                <a:solidFill>
                  <a:schemeClr val="accent6">
                    <a:lumMod val="75000"/>
                  </a:schemeClr>
                </a:solidFill>
                <a:latin typeface="Eras Bold ITC" pitchFamily="34" charset="0"/>
              </a:rPr>
              <a:t>local</a:t>
            </a:r>
            <a:r>
              <a:rPr lang="it-IT" dirty="0">
                <a:solidFill>
                  <a:schemeClr val="accent6">
                    <a:lumMod val="75000"/>
                  </a:schemeClr>
                </a:solidFill>
                <a:latin typeface="Eras Bold ITC" pitchFamily="34" charset="0"/>
              </a:rPr>
              <a:t> </a:t>
            </a:r>
            <a:r>
              <a:rPr lang="it-IT" dirty="0" err="1">
                <a:solidFill>
                  <a:schemeClr val="accent6">
                    <a:lumMod val="75000"/>
                  </a:schemeClr>
                </a:solidFill>
                <a:latin typeface="Eras Bold ITC" pitchFamily="34" charset="0"/>
              </a:rPr>
              <a:t>level</a:t>
            </a:r>
            <a:r>
              <a:rPr lang="it-IT" dirty="0">
                <a:solidFill>
                  <a:schemeClr val="accent6">
                    <a:lumMod val="75000"/>
                  </a:schemeClr>
                </a:solidFill>
                <a:latin typeface="Eras Bold ITC" pitchFamily="34" charset="0"/>
              </a:rPr>
              <a:t> (</a:t>
            </a:r>
            <a:r>
              <a:rPr lang="it-IT" dirty="0" err="1">
                <a:solidFill>
                  <a:schemeClr val="accent6">
                    <a:lumMod val="75000"/>
                  </a:schemeClr>
                </a:solidFill>
                <a:latin typeface="Eras Bold ITC" pitchFamily="34" charset="0"/>
              </a:rPr>
              <a:t>radii</a:t>
            </a:r>
            <a:r>
              <a:rPr lang="it-IT" dirty="0">
                <a:solidFill>
                  <a:schemeClr val="accent6">
                    <a:lumMod val="75000"/>
                  </a:schemeClr>
                </a:solidFill>
                <a:latin typeface="Eras Bold ITC" pitchFamily="34" charset="0"/>
              </a:rPr>
              <a:t> </a:t>
            </a:r>
            <a:r>
              <a:rPr lang="it-IT" dirty="0" err="1">
                <a:solidFill>
                  <a:schemeClr val="accent6">
                    <a:lumMod val="75000"/>
                  </a:schemeClr>
                </a:solidFill>
                <a:latin typeface="Eras Bold ITC" pitchFamily="34" charset="0"/>
              </a:rPr>
              <a:t>R</a:t>
            </a:r>
            <a:r>
              <a:rPr lang="it-IT" baseline="-33000" dirty="0" err="1">
                <a:solidFill>
                  <a:schemeClr val="accent6">
                    <a:lumMod val="75000"/>
                  </a:schemeClr>
                </a:solidFill>
                <a:latin typeface="Eras Bold ITC" pitchFamily="34" charset="0"/>
              </a:rPr>
              <a:t>i</a:t>
            </a:r>
            <a:r>
              <a:rPr lang="it-IT" dirty="0">
                <a:solidFill>
                  <a:schemeClr val="accent6">
                    <a:lumMod val="75000"/>
                  </a:schemeClr>
                </a:solidFill>
                <a:latin typeface="Eras Bold ITC" pitchFamily="34" charset="0"/>
              </a:rPr>
              <a:t>)  </a:t>
            </a:r>
          </a:p>
        </p:txBody>
      </p:sp>
      <p:pic>
        <p:nvPicPr>
          <p:cNvPr id="30725" name="Picture 5"/>
          <p:cNvPicPr>
            <a:picLocks noChangeAspect="1" noChangeArrowheads="1"/>
          </p:cNvPicPr>
          <p:nvPr/>
        </p:nvPicPr>
        <p:blipFill>
          <a:blip r:embed="rId4" cstate="print"/>
          <a:srcRect/>
          <a:stretch>
            <a:fillRect/>
          </a:stretch>
        </p:blipFill>
        <p:spPr bwMode="auto">
          <a:xfrm>
            <a:off x="4968304" y="5364013"/>
            <a:ext cx="2730500" cy="609600"/>
          </a:xfrm>
          <a:prstGeom prst="rect">
            <a:avLst/>
          </a:prstGeom>
          <a:noFill/>
          <a:ln w="9525">
            <a:noFill/>
            <a:round/>
            <a:headEnd/>
            <a:tailEnd/>
          </a:ln>
          <a:effectLst/>
        </p:spPr>
      </p:pic>
      <p:cxnSp>
        <p:nvCxnSpPr>
          <p:cNvPr id="10" name="Connettore 1 9"/>
          <p:cNvCxnSpPr/>
          <p:nvPr/>
        </p:nvCxnSpPr>
        <p:spPr bwMode="auto">
          <a:xfrm rot="5400000">
            <a:off x="5148324" y="2951745"/>
            <a:ext cx="2664296" cy="1872208"/>
          </a:xfrm>
          <a:prstGeom prst="line">
            <a:avLst/>
          </a:prstGeom>
          <a:solidFill>
            <a:srgbClr val="00B8FF"/>
          </a:solidFill>
          <a:ln w="34925" cap="flat" cmpd="sng" algn="ctr">
            <a:solidFill>
              <a:schemeClr val="tx1"/>
            </a:solidFill>
            <a:prstDash val="solid"/>
            <a:round/>
            <a:headEnd type="none" w="med" len="med"/>
            <a:tailEnd type="none" w="med" len="med"/>
          </a:ln>
          <a:effectLst/>
        </p:spPr>
      </p:cxnSp>
      <p:sp>
        <p:nvSpPr>
          <p:cNvPr id="19" name="Rettangolo 18"/>
          <p:cNvSpPr/>
          <p:nvPr/>
        </p:nvSpPr>
        <p:spPr>
          <a:xfrm>
            <a:off x="6480472" y="3923853"/>
            <a:ext cx="1728192" cy="349949"/>
          </a:xfrm>
          <a:prstGeom prst="rect">
            <a:avLst/>
          </a:prstGeom>
          <a:noFill/>
        </p:spPr>
        <p:txBody>
          <a:bodyPr wrap="square" lIns="91420" tIns="45711" rIns="91420" bIns="4571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b="1" dirty="0" smtClean="0">
                <a:ln w="11430"/>
                <a:solidFill>
                  <a:schemeClr val="tx1"/>
                </a:solidFill>
                <a:effectLst>
                  <a:outerShdw blurRad="50800" dist="39000" dir="5460000" algn="tl">
                    <a:srgbClr val="000000">
                      <a:alpha val="38000"/>
                    </a:srgbClr>
                  </a:outerShdw>
                </a:effectLst>
              </a:rPr>
              <a:t>no DM</a:t>
            </a:r>
            <a:endParaRPr lang="it-IT" b="1" dirty="0">
              <a:ln w="11430"/>
              <a:solidFill>
                <a:schemeClr val="tx1"/>
              </a:solidFill>
              <a:effectLst>
                <a:outerShdw blurRad="50800" dist="39000" dir="5460000" algn="tl">
                  <a:srgbClr val="000000">
                    <a:alpha val="38000"/>
                  </a:srgbClr>
                </a:outerShdw>
              </a:effectLst>
            </a:endParaRPr>
          </a:p>
        </p:txBody>
      </p:sp>
      <p:cxnSp>
        <p:nvCxnSpPr>
          <p:cNvPr id="21" name="Connettore 2 20"/>
          <p:cNvCxnSpPr/>
          <p:nvPr/>
        </p:nvCxnSpPr>
        <p:spPr bwMode="auto">
          <a:xfrm rot="16200000" flipV="1">
            <a:off x="6948523" y="3527809"/>
            <a:ext cx="432048" cy="360039"/>
          </a:xfrm>
          <a:prstGeom prst="straightConnector1">
            <a:avLst/>
          </a:prstGeom>
          <a:solidFill>
            <a:srgbClr val="00B8FF"/>
          </a:solidFill>
          <a:ln w="9525" cap="flat" cmpd="sng" algn="ctr">
            <a:solidFill>
              <a:schemeClr val="tx1"/>
            </a:solidFill>
            <a:prstDash val="solid"/>
            <a:round/>
            <a:headEnd type="none" w="med" len="med"/>
            <a:tailEnd type="arrow"/>
          </a:ln>
          <a:effectLst/>
        </p:spPr>
      </p:cxnSp>
      <p:sp>
        <p:nvSpPr>
          <p:cNvPr id="23" name="Rectangle 10"/>
          <p:cNvSpPr>
            <a:spLocks noChangeArrowheads="1"/>
          </p:cNvSpPr>
          <p:nvPr/>
        </p:nvSpPr>
        <p:spPr bwMode="auto">
          <a:xfrm>
            <a:off x="6192442" y="6372126"/>
            <a:ext cx="1909439" cy="356104"/>
          </a:xfrm>
          <a:prstGeom prst="rect">
            <a:avLst/>
          </a:prstGeom>
          <a:noFill/>
          <a:ln w="9525">
            <a:noFill/>
            <a:round/>
            <a:headEnd/>
            <a:tailEnd/>
          </a:ln>
          <a:effectLst/>
        </p:spPr>
        <p:txBody>
          <a:bodyPr wrap="none" lIns="89982" tIns="46790" rIns="89982" bIns="46790">
            <a:spAutoFit/>
          </a:bodyPr>
          <a:lstStyle/>
          <a:p>
            <a:pPr hangingPunct="1">
              <a:lnSpc>
                <a:spcPct val="100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sz="1700" dirty="0" err="1" smtClean="0">
                <a:solidFill>
                  <a:srgbClr val="000000"/>
                </a:solidFill>
                <a:latin typeface="Calibri" charset="0"/>
              </a:rPr>
              <a:t>Yegorova</a:t>
            </a:r>
            <a:r>
              <a:rPr lang="it-IT" sz="1700" dirty="0" smtClean="0">
                <a:solidFill>
                  <a:srgbClr val="000000"/>
                </a:solidFill>
                <a:latin typeface="Calibri" charset="0"/>
              </a:rPr>
              <a:t> </a:t>
            </a:r>
            <a:r>
              <a:rPr lang="it-IT" sz="1700" dirty="0" err="1" smtClean="0">
                <a:solidFill>
                  <a:srgbClr val="000000"/>
                </a:solidFill>
                <a:latin typeface="Calibri" charset="0"/>
              </a:rPr>
              <a:t>et</a:t>
            </a:r>
            <a:r>
              <a:rPr lang="it-IT" sz="1700" dirty="0" smtClean="0">
                <a:solidFill>
                  <a:srgbClr val="000000"/>
                </a:solidFill>
                <a:latin typeface="Calibri" charset="0"/>
              </a:rPr>
              <a:t> al 2007</a:t>
            </a:r>
            <a:endParaRPr lang="it-IT" sz="1700" dirty="0">
              <a:solidFill>
                <a:srgbClr val="000000"/>
              </a:solidFill>
              <a:latin typeface="Calibri"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ChangeArrowheads="1"/>
          </p:cNvSpPr>
          <p:nvPr/>
        </p:nvSpPr>
        <p:spPr bwMode="auto">
          <a:xfrm>
            <a:off x="359794" y="360363"/>
            <a:ext cx="9361039" cy="6846887"/>
          </a:xfrm>
          <a:prstGeom prst="rect">
            <a:avLst/>
          </a:prstGeom>
          <a:noFill/>
          <a:ln w="9525">
            <a:noFill/>
            <a:round/>
            <a:headEnd/>
            <a:tailEnd/>
          </a:ln>
          <a:effectLst/>
        </p:spPr>
        <p:txBody>
          <a:bodyPr lIns="89982" tIns="44991" rIns="89982" bIns="44991"/>
          <a:lstStyle/>
          <a:p>
            <a:pPr hangingPunct="1">
              <a:lnSpc>
                <a:spcPct val="101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sz="3200" b="1" dirty="0" smtClean="0">
                <a:solidFill>
                  <a:srgbClr val="FF0000"/>
                </a:solidFill>
              </a:rPr>
              <a:t>	</a:t>
            </a:r>
            <a:r>
              <a:rPr lang="it-IT" sz="3200" b="1" dirty="0" smtClean="0">
                <a:solidFill>
                  <a:schemeClr val="accent6">
                    <a:lumMod val="75000"/>
                  </a:schemeClr>
                </a:solidFill>
              </a:rPr>
              <a:t>Outline of the Review</a:t>
            </a:r>
            <a:endParaRPr lang="it-IT" sz="3200" b="1" dirty="0">
              <a:solidFill>
                <a:schemeClr val="accent6">
                  <a:lumMod val="75000"/>
                </a:schemeClr>
              </a:solidFill>
            </a:endParaRPr>
          </a:p>
          <a:p>
            <a:pPr algn="just" hangingPunct="1">
              <a:lnSpc>
                <a:spcPct val="101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sz="2600" dirty="0" smtClean="0">
                <a:solidFill>
                  <a:srgbClr val="FF0000"/>
                </a:solidFill>
              </a:rPr>
              <a:t>				Dark Matter is  main  protagonist in the Universe</a:t>
            </a:r>
          </a:p>
          <a:p>
            <a:pPr algn="just" hangingPunct="1">
              <a:lnSpc>
                <a:spcPct val="101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endParaRPr lang="it-IT" sz="2600" dirty="0">
              <a:solidFill>
                <a:srgbClr val="FF0000"/>
              </a:solidFill>
            </a:endParaRPr>
          </a:p>
          <a:p>
            <a:pPr algn="just" hangingPunct="1">
              <a:lnSpc>
                <a:spcPct val="101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endParaRPr lang="it-IT" sz="2800" dirty="0" smtClean="0">
              <a:solidFill>
                <a:schemeClr val="accent6">
                  <a:lumMod val="75000"/>
                </a:schemeClr>
              </a:solidFill>
            </a:endParaRPr>
          </a:p>
          <a:p>
            <a:pPr algn="just" hangingPunct="1">
              <a:lnSpc>
                <a:spcPct val="101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endParaRPr lang="it-IT" sz="2800" dirty="0" smtClean="0">
              <a:solidFill>
                <a:schemeClr val="accent6">
                  <a:lumMod val="75000"/>
                </a:schemeClr>
              </a:solidFill>
            </a:endParaRPr>
          </a:p>
          <a:p>
            <a:pPr algn="just" hangingPunct="1">
              <a:lnSpc>
                <a:spcPct val="101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endParaRPr lang="it-IT" sz="2800" dirty="0" smtClean="0">
              <a:solidFill>
                <a:schemeClr val="accent6">
                  <a:lumMod val="75000"/>
                </a:schemeClr>
              </a:solidFill>
            </a:endParaRPr>
          </a:p>
          <a:p>
            <a:pPr algn="just" hangingPunct="1">
              <a:lnSpc>
                <a:spcPct val="101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endParaRPr lang="it-IT" sz="2800" dirty="0" smtClean="0">
              <a:solidFill>
                <a:schemeClr val="accent6">
                  <a:lumMod val="75000"/>
                </a:schemeClr>
              </a:solidFill>
            </a:endParaRPr>
          </a:p>
          <a:p>
            <a:pPr algn="just" hangingPunct="1">
              <a:lnSpc>
                <a:spcPct val="101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endParaRPr lang="it-IT" sz="2000" b="1" dirty="0" smtClean="0">
              <a:solidFill>
                <a:schemeClr val="accent6">
                  <a:lumMod val="75000"/>
                </a:schemeClr>
              </a:solidFill>
            </a:endParaRPr>
          </a:p>
          <a:p>
            <a:pPr algn="just" hangingPunct="1">
              <a:lnSpc>
                <a:spcPct val="101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endParaRPr lang="it-IT" sz="2000" b="1" dirty="0" smtClean="0">
              <a:solidFill>
                <a:schemeClr val="accent6">
                  <a:lumMod val="75000"/>
                </a:schemeClr>
              </a:solidFill>
            </a:endParaRPr>
          </a:p>
          <a:p>
            <a:pPr algn="just" hangingPunct="1">
              <a:lnSpc>
                <a:spcPct val="101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endParaRPr lang="it-IT" sz="2000" b="1" dirty="0" smtClean="0">
              <a:solidFill>
                <a:schemeClr val="accent6">
                  <a:lumMod val="75000"/>
                </a:schemeClr>
              </a:solidFill>
            </a:endParaRPr>
          </a:p>
          <a:p>
            <a:pPr algn="just" hangingPunct="1">
              <a:lnSpc>
                <a:spcPct val="101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sz="2000" b="1" dirty="0" smtClean="0">
                <a:solidFill>
                  <a:schemeClr val="accent6">
                    <a:lumMod val="75000"/>
                  </a:schemeClr>
                </a:solidFill>
              </a:rPr>
              <a:t>The </a:t>
            </a:r>
            <a:r>
              <a:rPr lang="it-IT" sz="2000" b="1" dirty="0">
                <a:solidFill>
                  <a:schemeClr val="accent6">
                    <a:lumMod val="75000"/>
                  </a:schemeClr>
                </a:solidFill>
              </a:rPr>
              <a:t>concept of Dark </a:t>
            </a:r>
            <a:r>
              <a:rPr lang="it-IT" sz="2000" b="1" dirty="0" smtClean="0">
                <a:solidFill>
                  <a:schemeClr val="accent6">
                    <a:lumMod val="75000"/>
                  </a:schemeClr>
                </a:solidFill>
              </a:rPr>
              <a:t>Matter in virialized objects</a:t>
            </a:r>
          </a:p>
          <a:p>
            <a:pPr algn="just" hangingPunct="1">
              <a:lnSpc>
                <a:spcPct val="101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sz="2000" b="1" dirty="0" smtClean="0">
                <a:solidFill>
                  <a:schemeClr val="accent6">
                    <a:lumMod val="75000"/>
                  </a:schemeClr>
                </a:solidFill>
              </a:rPr>
              <a:t>Dark </a:t>
            </a:r>
            <a:r>
              <a:rPr lang="it-IT" sz="2000" b="1" dirty="0">
                <a:solidFill>
                  <a:schemeClr val="accent6">
                    <a:lumMod val="75000"/>
                  </a:schemeClr>
                </a:solidFill>
              </a:rPr>
              <a:t>Matter in </a:t>
            </a:r>
            <a:r>
              <a:rPr lang="it-IT" sz="2000" b="1" dirty="0" smtClean="0">
                <a:solidFill>
                  <a:schemeClr val="accent6">
                    <a:lumMod val="75000"/>
                  </a:schemeClr>
                </a:solidFill>
              </a:rPr>
              <a:t>Spirals, Ellipticals, dSphs</a:t>
            </a:r>
          </a:p>
          <a:p>
            <a:pPr algn="just" hangingPunct="1">
              <a:lnSpc>
                <a:spcPct val="101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sz="2000" b="1" dirty="0" smtClean="0">
                <a:solidFill>
                  <a:schemeClr val="accent6">
                    <a:lumMod val="75000"/>
                  </a:schemeClr>
                </a:solidFill>
              </a:rPr>
              <a:t>Dark and Luminous Matter in galaxies. Global properties.</a:t>
            </a:r>
          </a:p>
          <a:p>
            <a:pPr algn="just" hangingPunct="1">
              <a:lnSpc>
                <a:spcPct val="101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sz="2000" b="1" dirty="0" smtClean="0">
                <a:solidFill>
                  <a:schemeClr val="accent6">
                    <a:lumMod val="75000"/>
                  </a:schemeClr>
                </a:solidFill>
              </a:rPr>
              <a:t>Phenomenology of the mass distribution in Galaxies.</a:t>
            </a:r>
          </a:p>
          <a:p>
            <a:pPr algn="just" hangingPunct="1">
              <a:lnSpc>
                <a:spcPct val="101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sz="2000" b="1" dirty="0" smtClean="0">
                <a:solidFill>
                  <a:schemeClr val="accent6">
                    <a:lumMod val="75000"/>
                  </a:schemeClr>
                </a:solidFill>
              </a:rPr>
              <a:t>Implications for Direct </a:t>
            </a:r>
            <a:r>
              <a:rPr lang="it-IT" sz="2000" b="1" dirty="0">
                <a:solidFill>
                  <a:schemeClr val="accent6">
                    <a:lumMod val="75000"/>
                  </a:schemeClr>
                </a:solidFill>
              </a:rPr>
              <a:t>and Indirect  </a:t>
            </a:r>
            <a:r>
              <a:rPr lang="it-IT" sz="2000" b="1" dirty="0" smtClean="0">
                <a:solidFill>
                  <a:schemeClr val="accent6">
                    <a:lumMod val="75000"/>
                  </a:schemeClr>
                </a:solidFill>
              </a:rPr>
              <a:t>Searches</a:t>
            </a:r>
            <a:endParaRPr lang="it-IT" sz="2800" dirty="0">
              <a:solidFill>
                <a:schemeClr val="accent6">
                  <a:lumMod val="75000"/>
                </a:schemeClr>
              </a:solidFill>
            </a:endParaRPr>
          </a:p>
          <a:p>
            <a:pPr algn="just" hangingPunct="1">
              <a:lnSpc>
                <a:spcPct val="151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sz="2600" dirty="0" smtClean="0">
                <a:solidFill>
                  <a:srgbClr val="000000"/>
                </a:solidFill>
              </a:rPr>
              <a:t>  </a:t>
            </a:r>
            <a:endParaRPr lang="it-IT" sz="2600" dirty="0">
              <a:solidFill>
                <a:srgbClr val="000000"/>
              </a:solidFill>
            </a:endParaRPr>
          </a:p>
        </p:txBody>
      </p:sp>
      <p:pic>
        <p:nvPicPr>
          <p:cNvPr id="71681" name="Picture 1" descr="C:\Documents and Settings\Salucci\Desktop\bnr0647.gif"/>
          <p:cNvPicPr>
            <a:picLocks noChangeAspect="1" noChangeArrowheads="1"/>
          </p:cNvPicPr>
          <p:nvPr/>
        </p:nvPicPr>
        <p:blipFill>
          <a:blip r:embed="rId3" cstate="print"/>
          <a:srcRect/>
          <a:stretch>
            <a:fillRect/>
          </a:stretch>
        </p:blipFill>
        <p:spPr bwMode="auto">
          <a:xfrm>
            <a:off x="2664048" y="1475581"/>
            <a:ext cx="2350022" cy="1762516"/>
          </a:xfrm>
          <a:prstGeom prst="rect">
            <a:avLst/>
          </a:prstGeom>
          <a:noFill/>
        </p:spPr>
      </p:pic>
      <p:pic>
        <p:nvPicPr>
          <p:cNvPr id="71682" name="Picture 2" descr="C:\Documents and Settings\Salucci\Desktop\bullet_cluster_c60w.jpg"/>
          <p:cNvPicPr>
            <a:picLocks noChangeAspect="1" noChangeArrowheads="1"/>
          </p:cNvPicPr>
          <p:nvPr/>
        </p:nvPicPr>
        <p:blipFill>
          <a:blip r:embed="rId4" cstate="print"/>
          <a:srcRect/>
          <a:stretch>
            <a:fillRect/>
          </a:stretch>
        </p:blipFill>
        <p:spPr bwMode="auto">
          <a:xfrm>
            <a:off x="5184328" y="1475581"/>
            <a:ext cx="2289969" cy="1768028"/>
          </a:xfrm>
          <a:prstGeom prst="rect">
            <a:avLst/>
          </a:prstGeom>
          <a:noFill/>
        </p:spPr>
      </p:pic>
      <p:pic>
        <p:nvPicPr>
          <p:cNvPr id="71684" name="Picture 4" descr="C:\Documents and Settings\Salucci\Desktop\09octfbpKomaF1L.gif"/>
          <p:cNvPicPr>
            <a:picLocks noChangeAspect="1" noChangeArrowheads="1"/>
          </p:cNvPicPr>
          <p:nvPr/>
        </p:nvPicPr>
        <p:blipFill>
          <a:blip r:embed="rId5" cstate="print"/>
          <a:srcRect/>
          <a:stretch>
            <a:fillRect/>
          </a:stretch>
        </p:blipFill>
        <p:spPr bwMode="auto">
          <a:xfrm>
            <a:off x="287784" y="1475581"/>
            <a:ext cx="2323822" cy="1754486"/>
          </a:xfrm>
          <a:prstGeom prst="rect">
            <a:avLst/>
          </a:prstGeom>
          <a:noFill/>
        </p:spPr>
      </p:pic>
      <p:pic>
        <p:nvPicPr>
          <p:cNvPr id="71687" name="Picture 7" descr="C:\Documents and Settings\Salucci\Desktop\index.jpg"/>
          <p:cNvPicPr>
            <a:picLocks noChangeAspect="1" noChangeArrowheads="1"/>
          </p:cNvPicPr>
          <p:nvPr/>
        </p:nvPicPr>
        <p:blipFill>
          <a:blip r:embed="rId6" cstate="print"/>
          <a:srcRect/>
          <a:stretch>
            <a:fillRect/>
          </a:stretch>
        </p:blipFill>
        <p:spPr bwMode="auto">
          <a:xfrm>
            <a:off x="7560592" y="1547589"/>
            <a:ext cx="2345288" cy="1521495"/>
          </a:xfrm>
          <a:prstGeom prst="rect">
            <a:avLst/>
          </a:prstGeom>
          <a:noFill/>
        </p:spPr>
      </p:pic>
      <p:sp>
        <p:nvSpPr>
          <p:cNvPr id="10" name="Rectangle 9"/>
          <p:cNvSpPr/>
          <p:nvPr/>
        </p:nvSpPr>
        <p:spPr>
          <a:xfrm>
            <a:off x="1126145" y="3491805"/>
            <a:ext cx="7398180" cy="493084"/>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This review focus: Dark Matter in Galaxies</a:t>
            </a:r>
            <a:endParaRPr lang="en-US" sz="2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4" name="Group 2"/>
          <p:cNvGrpSpPr>
            <a:grpSpLocks/>
          </p:cNvGrpSpPr>
          <p:nvPr/>
        </p:nvGrpSpPr>
        <p:grpSpPr bwMode="auto">
          <a:xfrm>
            <a:off x="-720328" y="1907629"/>
            <a:ext cx="6704014" cy="5332415"/>
            <a:chOff x="-454" y="1202"/>
            <a:chExt cx="4223" cy="3359"/>
          </a:xfrm>
        </p:grpSpPr>
        <p:sp>
          <p:nvSpPr>
            <p:cNvPr id="33795" name="Rectangle 3"/>
            <p:cNvSpPr>
              <a:spLocks noChangeArrowheads="1"/>
            </p:cNvSpPr>
            <p:nvPr/>
          </p:nvSpPr>
          <p:spPr bwMode="auto">
            <a:xfrm>
              <a:off x="-454" y="3346"/>
              <a:ext cx="3888" cy="538"/>
            </a:xfrm>
            <a:prstGeom prst="rect">
              <a:avLst/>
            </a:prstGeom>
            <a:noFill/>
            <a:ln w="0">
              <a:noFill/>
              <a:round/>
              <a:headEnd/>
              <a:tailEnd/>
            </a:ln>
            <a:effectLst/>
          </p:spPr>
          <p:txBody>
            <a:bodyPr wrap="none" anchor="ctr"/>
            <a:lstStyle/>
            <a:p>
              <a:endParaRPr lang="it-IT"/>
            </a:p>
          </p:txBody>
        </p:sp>
        <p:pic>
          <p:nvPicPr>
            <p:cNvPr id="33796" name="Picture 4"/>
            <p:cNvPicPr>
              <a:picLocks noChangeAspect="1" noChangeArrowheads="1"/>
            </p:cNvPicPr>
            <p:nvPr/>
          </p:nvPicPr>
          <p:blipFill>
            <a:blip r:embed="rId3" cstate="print"/>
            <a:srcRect/>
            <a:stretch>
              <a:fillRect/>
            </a:stretch>
          </p:blipFill>
          <p:spPr bwMode="auto">
            <a:xfrm>
              <a:off x="83" y="1243"/>
              <a:ext cx="3273" cy="3297"/>
            </a:xfrm>
            <a:prstGeom prst="rect">
              <a:avLst/>
            </a:prstGeom>
            <a:noFill/>
            <a:ln w="0">
              <a:noFill/>
              <a:miter lim="800000"/>
              <a:headEnd/>
              <a:tailEnd/>
            </a:ln>
            <a:effectLst/>
          </p:spPr>
        </p:pic>
        <p:sp>
          <p:nvSpPr>
            <p:cNvPr id="33797" name="Rectangle 5"/>
            <p:cNvSpPr>
              <a:spLocks noChangeArrowheads="1"/>
            </p:cNvSpPr>
            <p:nvPr/>
          </p:nvSpPr>
          <p:spPr bwMode="auto">
            <a:xfrm>
              <a:off x="453" y="1247"/>
              <a:ext cx="862" cy="264"/>
            </a:xfrm>
            <a:prstGeom prst="rect">
              <a:avLst/>
            </a:prstGeom>
            <a:noFill/>
            <a:ln w="0">
              <a:noFill/>
              <a:round/>
              <a:headEnd/>
              <a:tailEnd/>
            </a:ln>
            <a:effectLst/>
          </p:spPr>
          <p:txBody>
            <a:bodyPr tIns="91440"/>
            <a:lstStyle/>
            <a:p>
              <a:pPr hangingPunct="1">
                <a:lnSpc>
                  <a:spcPct val="100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sz="1300" b="1" dirty="0" smtClean="0">
                  <a:solidFill>
                    <a:schemeClr val="accent6">
                      <a:lumMod val="75000"/>
                    </a:schemeClr>
                  </a:solidFill>
                  <a:latin typeface="Arial;Helvetica" charset="0"/>
                </a:rPr>
                <a:t>Salucci+07</a:t>
              </a:r>
              <a:endParaRPr lang="it-IT" sz="1300" b="1" dirty="0">
                <a:solidFill>
                  <a:schemeClr val="accent6">
                    <a:lumMod val="75000"/>
                  </a:schemeClr>
                </a:solidFill>
                <a:latin typeface="Arial;Helvetica" charset="0"/>
              </a:endParaRPr>
            </a:p>
          </p:txBody>
        </p:sp>
        <p:sp>
          <p:nvSpPr>
            <p:cNvPr id="33798" name="Rectangle 6"/>
            <p:cNvSpPr>
              <a:spLocks noChangeArrowheads="1"/>
            </p:cNvSpPr>
            <p:nvPr/>
          </p:nvSpPr>
          <p:spPr bwMode="auto">
            <a:xfrm>
              <a:off x="2631" y="4241"/>
              <a:ext cx="561" cy="320"/>
            </a:xfrm>
            <a:prstGeom prst="rect">
              <a:avLst/>
            </a:prstGeom>
            <a:noFill/>
            <a:ln w="0">
              <a:noFill/>
              <a:round/>
              <a:headEnd/>
              <a:tailEnd/>
            </a:ln>
            <a:effectLst/>
          </p:spPr>
          <p:txBody>
            <a:bodyPr wrap="none" tIns="91440">
              <a:spAutoFit/>
            </a:bodyPr>
            <a:lstStyle/>
            <a:p>
              <a:pPr hangingPunct="1">
                <a:lnSpc>
                  <a:spcPct val="100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sz="2400" dirty="0">
                  <a:solidFill>
                    <a:schemeClr val="tx1"/>
                  </a:solidFill>
                  <a:latin typeface="Arial;Helvetica" charset="0"/>
                </a:rPr>
                <a:t>6 R</a:t>
              </a:r>
              <a:r>
                <a:rPr lang="it-IT" sz="2400" baseline="-25000" dirty="0">
                  <a:solidFill>
                    <a:schemeClr val="tx1"/>
                  </a:solidFill>
                  <a:latin typeface="Arial;Helvetica" charset="0"/>
                </a:rPr>
                <a:t>D</a:t>
              </a:r>
              <a:r>
                <a:rPr lang="it-IT" sz="2400" dirty="0">
                  <a:solidFill>
                    <a:schemeClr val="tx1"/>
                  </a:solidFill>
                  <a:latin typeface="Arial;Helvetica" charset="0"/>
                </a:rPr>
                <a:t> </a:t>
              </a:r>
            </a:p>
          </p:txBody>
        </p:sp>
        <p:sp>
          <p:nvSpPr>
            <p:cNvPr id="33799" name="Rectangle 7"/>
            <p:cNvSpPr>
              <a:spLocks noChangeArrowheads="1"/>
            </p:cNvSpPr>
            <p:nvPr/>
          </p:nvSpPr>
          <p:spPr bwMode="auto">
            <a:xfrm>
              <a:off x="2449" y="1202"/>
              <a:ext cx="1320" cy="256"/>
            </a:xfrm>
            <a:prstGeom prst="rect">
              <a:avLst/>
            </a:prstGeom>
            <a:noFill/>
            <a:ln w="0">
              <a:noFill/>
              <a:round/>
              <a:headEnd/>
              <a:tailEnd/>
            </a:ln>
            <a:effectLst/>
          </p:spPr>
          <p:txBody>
            <a:bodyPr tIns="91440">
              <a:spAutoFit/>
            </a:bodyPr>
            <a:lstStyle/>
            <a:p>
              <a:pPr algn="ctr" hangingPunct="1">
                <a:lnSpc>
                  <a:spcPct val="100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sz="1700" dirty="0" err="1" smtClean="0">
                  <a:solidFill>
                    <a:srgbClr val="000000"/>
                  </a:solidFill>
                  <a:latin typeface="Arial;Helvetica" charset="0"/>
                </a:rPr>
                <a:t>mag</a:t>
              </a:r>
              <a:endParaRPr lang="it-IT" sz="1700" dirty="0">
                <a:solidFill>
                  <a:srgbClr val="000000"/>
                </a:solidFill>
                <a:latin typeface="Arial;Helvetica" charset="0"/>
              </a:endParaRPr>
            </a:p>
          </p:txBody>
        </p:sp>
        <p:pic>
          <p:nvPicPr>
            <p:cNvPr id="20" name="Picture 4"/>
            <p:cNvPicPr>
              <a:picLocks noChangeAspect="1" noChangeArrowheads="1"/>
            </p:cNvPicPr>
            <p:nvPr/>
          </p:nvPicPr>
          <p:blipFill>
            <a:blip r:embed="rId3" cstate="print"/>
            <a:srcRect/>
            <a:stretch>
              <a:fillRect/>
            </a:stretch>
          </p:blipFill>
          <p:spPr bwMode="auto">
            <a:xfrm>
              <a:off x="91" y="1247"/>
              <a:ext cx="3273" cy="3297"/>
            </a:xfrm>
            <a:prstGeom prst="rect">
              <a:avLst/>
            </a:prstGeom>
            <a:noFill/>
            <a:ln w="0">
              <a:noFill/>
              <a:miter lim="800000"/>
              <a:headEnd/>
              <a:tailEnd/>
            </a:ln>
            <a:effectLst/>
          </p:spPr>
        </p:pic>
      </p:grpSp>
      <p:sp>
        <p:nvSpPr>
          <p:cNvPr id="33793" name="Rectangle 1"/>
          <p:cNvSpPr>
            <a:spLocks noChangeArrowheads="1"/>
          </p:cNvSpPr>
          <p:nvPr/>
        </p:nvSpPr>
        <p:spPr bwMode="auto">
          <a:xfrm>
            <a:off x="3" y="179439"/>
            <a:ext cx="10080624" cy="1368425"/>
          </a:xfrm>
          <a:prstGeom prst="rect">
            <a:avLst/>
          </a:prstGeom>
          <a:noFill/>
          <a:ln w="9525">
            <a:noFill/>
            <a:round/>
            <a:headEnd/>
            <a:tailEnd/>
          </a:ln>
          <a:effectLst/>
        </p:spPr>
        <p:txBody>
          <a:bodyPr lIns="91420" tIns="91420" rIns="91420" bIns="45711"/>
          <a:lstStyle/>
          <a:p>
            <a:pPr hangingPunct="1">
              <a:lnSpc>
                <a:spcPct val="100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sz="2400" dirty="0">
                <a:solidFill>
                  <a:srgbClr val="000000"/>
                </a:solidFill>
                <a:latin typeface="Times New Roman" pitchFamily="16" charset="0"/>
              </a:rPr>
              <a:t>           </a:t>
            </a:r>
            <a:r>
              <a:rPr lang="it-IT" sz="2800" dirty="0" smtClean="0">
                <a:solidFill>
                  <a:srgbClr val="FF0000"/>
                </a:solidFill>
              </a:rPr>
              <a:t>						Rotation </a:t>
            </a:r>
            <a:r>
              <a:rPr lang="it-IT" sz="2800" dirty="0" err="1">
                <a:solidFill>
                  <a:srgbClr val="FF0000"/>
                </a:solidFill>
              </a:rPr>
              <a:t>Curves</a:t>
            </a:r>
            <a:endParaRPr lang="it-IT" sz="2800" dirty="0">
              <a:solidFill>
                <a:srgbClr val="FF0000"/>
              </a:solidFill>
            </a:endParaRPr>
          </a:p>
          <a:p>
            <a:pPr hangingPunct="1">
              <a:lnSpc>
                <a:spcPct val="100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endParaRPr lang="it-IT" sz="2400" dirty="0" smtClean="0">
              <a:solidFill>
                <a:srgbClr val="FF0000"/>
              </a:solidFill>
            </a:endParaRPr>
          </a:p>
          <a:p>
            <a:pPr hangingPunct="1">
              <a:lnSpc>
                <a:spcPct val="100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endParaRPr lang="it-IT" sz="2400" dirty="0">
              <a:solidFill>
                <a:srgbClr val="FF0000"/>
              </a:solidFill>
            </a:endParaRPr>
          </a:p>
          <a:p>
            <a:pPr hangingPunct="1">
              <a:lnSpc>
                <a:spcPct val="100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sz="2400" dirty="0" smtClean="0">
                <a:solidFill>
                  <a:schemeClr val="accent6">
                    <a:lumMod val="60000"/>
                    <a:lumOff val="40000"/>
                  </a:schemeClr>
                </a:solidFill>
                <a:latin typeface="Calibri" pitchFamily="34" charset="0"/>
              </a:rPr>
              <a:t>      Coadded from </a:t>
            </a:r>
            <a:r>
              <a:rPr lang="it-IT" sz="2400" dirty="0" smtClean="0">
                <a:solidFill>
                  <a:schemeClr val="accent6">
                    <a:lumMod val="60000"/>
                    <a:lumOff val="40000"/>
                  </a:schemeClr>
                </a:solidFill>
                <a:latin typeface="Calibri" pitchFamily="34" charset="0"/>
              </a:rPr>
              <a:t>3200 individual RCs</a:t>
            </a:r>
            <a:endParaRPr lang="it-IT" sz="2400" dirty="0">
              <a:solidFill>
                <a:schemeClr val="accent6">
                  <a:lumMod val="60000"/>
                  <a:lumOff val="40000"/>
                </a:schemeClr>
              </a:solidFill>
              <a:latin typeface="Calibri" pitchFamily="34" charset="0"/>
            </a:endParaRPr>
          </a:p>
        </p:txBody>
      </p:sp>
      <p:cxnSp>
        <p:nvCxnSpPr>
          <p:cNvPr id="17" name="Connettore 2 16"/>
          <p:cNvCxnSpPr/>
          <p:nvPr/>
        </p:nvCxnSpPr>
        <p:spPr bwMode="auto">
          <a:xfrm rot="5400000" flipH="1" flipV="1">
            <a:off x="4068000" y="6162699"/>
            <a:ext cx="1044352" cy="23043"/>
          </a:xfrm>
          <a:prstGeom prst="straightConnector1">
            <a:avLst/>
          </a:prstGeom>
          <a:solidFill>
            <a:srgbClr val="00B8FF"/>
          </a:solidFill>
          <a:ln w="9525" cap="flat" cmpd="sng" algn="ctr">
            <a:solidFill>
              <a:schemeClr val="tx1"/>
            </a:solidFill>
            <a:prstDash val="solid"/>
            <a:round/>
            <a:headEnd type="none" w="med" len="med"/>
            <a:tailEnd type="arrow"/>
          </a:ln>
          <a:effectLst/>
        </p:spPr>
      </p:cxnSp>
      <p:pic>
        <p:nvPicPr>
          <p:cNvPr id="270339" name="Picture 3" descr="C:\Users\paolo\Desktop\1.png"/>
          <p:cNvPicPr>
            <a:picLocks noChangeAspect="1" noChangeArrowheads="1"/>
          </p:cNvPicPr>
          <p:nvPr/>
        </p:nvPicPr>
        <p:blipFill>
          <a:blip r:embed="rId4" cstate="print"/>
          <a:srcRect/>
          <a:stretch>
            <a:fillRect/>
          </a:stretch>
        </p:blipFill>
        <p:spPr bwMode="auto">
          <a:xfrm>
            <a:off x="5688386" y="1475580"/>
            <a:ext cx="2018331" cy="1814728"/>
          </a:xfrm>
          <a:prstGeom prst="rect">
            <a:avLst/>
          </a:prstGeom>
          <a:noFill/>
        </p:spPr>
      </p:pic>
      <p:pic>
        <p:nvPicPr>
          <p:cNvPr id="270341" name="Picture 5" descr="C:\Users\paolo\Desktop\Immagine6.png"/>
          <p:cNvPicPr>
            <a:picLocks noChangeAspect="1" noChangeArrowheads="1"/>
          </p:cNvPicPr>
          <p:nvPr/>
        </p:nvPicPr>
        <p:blipFill>
          <a:blip r:embed="rId5" cstate="print"/>
          <a:srcRect/>
          <a:stretch>
            <a:fillRect/>
          </a:stretch>
        </p:blipFill>
        <p:spPr bwMode="auto">
          <a:xfrm>
            <a:off x="7704608" y="1475581"/>
            <a:ext cx="2088930" cy="1836452"/>
          </a:xfrm>
          <a:prstGeom prst="rect">
            <a:avLst/>
          </a:prstGeom>
          <a:noFill/>
        </p:spPr>
      </p:pic>
      <p:pic>
        <p:nvPicPr>
          <p:cNvPr id="270342" name="Picture 6" descr="C:\Users\paolo\Desktop\4.jpg"/>
          <p:cNvPicPr>
            <a:picLocks noChangeAspect="1" noChangeArrowheads="1"/>
          </p:cNvPicPr>
          <p:nvPr/>
        </p:nvPicPr>
        <p:blipFill>
          <a:blip r:embed="rId6" cstate="print"/>
          <a:srcRect/>
          <a:stretch>
            <a:fillRect/>
          </a:stretch>
        </p:blipFill>
        <p:spPr bwMode="auto">
          <a:xfrm>
            <a:off x="5688384" y="3347789"/>
            <a:ext cx="1981418" cy="1774692"/>
          </a:xfrm>
          <a:prstGeom prst="rect">
            <a:avLst/>
          </a:prstGeom>
          <a:noFill/>
        </p:spPr>
      </p:pic>
      <p:pic>
        <p:nvPicPr>
          <p:cNvPr id="270343" name="Picture 7" descr="C:\Users\paolo\Desktop\1.jpg"/>
          <p:cNvPicPr>
            <a:picLocks noChangeAspect="1" noChangeArrowheads="1"/>
          </p:cNvPicPr>
          <p:nvPr/>
        </p:nvPicPr>
        <p:blipFill>
          <a:blip r:embed="rId7" cstate="print"/>
          <a:srcRect/>
          <a:stretch>
            <a:fillRect/>
          </a:stretch>
        </p:blipFill>
        <p:spPr bwMode="auto">
          <a:xfrm>
            <a:off x="7776618" y="3419797"/>
            <a:ext cx="1949295" cy="1765300"/>
          </a:xfrm>
          <a:prstGeom prst="rect">
            <a:avLst/>
          </a:prstGeom>
          <a:noFill/>
        </p:spPr>
      </p:pic>
      <p:pic>
        <p:nvPicPr>
          <p:cNvPr id="270344" name="Picture 8" descr="C:\Users\paolo\Desktop\1.jpg"/>
          <p:cNvPicPr>
            <a:picLocks noChangeAspect="1" noChangeArrowheads="1"/>
          </p:cNvPicPr>
          <p:nvPr/>
        </p:nvPicPr>
        <p:blipFill>
          <a:blip r:embed="rId8" cstate="print"/>
          <a:srcRect/>
          <a:stretch>
            <a:fillRect/>
          </a:stretch>
        </p:blipFill>
        <p:spPr bwMode="auto">
          <a:xfrm>
            <a:off x="5616376" y="5147989"/>
            <a:ext cx="2165271" cy="1865436"/>
          </a:xfrm>
          <a:prstGeom prst="rect">
            <a:avLst/>
          </a:prstGeom>
          <a:noFill/>
        </p:spPr>
      </p:pic>
      <p:pic>
        <p:nvPicPr>
          <p:cNvPr id="270345" name="Picture 9" descr="C:\Users\paolo\Desktop\1.jpg"/>
          <p:cNvPicPr>
            <a:picLocks noChangeAspect="1" noChangeArrowheads="1"/>
          </p:cNvPicPr>
          <p:nvPr/>
        </p:nvPicPr>
        <p:blipFill>
          <a:blip r:embed="rId9" cstate="print"/>
          <a:srcRect/>
          <a:stretch>
            <a:fillRect/>
          </a:stretch>
        </p:blipFill>
        <p:spPr bwMode="auto">
          <a:xfrm>
            <a:off x="7776617" y="5147989"/>
            <a:ext cx="2085529" cy="1770056"/>
          </a:xfrm>
          <a:prstGeom prst="rect">
            <a:avLst/>
          </a:prstGeom>
          <a:noFill/>
        </p:spPr>
      </p:pic>
      <p:sp>
        <p:nvSpPr>
          <p:cNvPr id="28" name="CasellaDiTesto 27"/>
          <p:cNvSpPr txBox="1"/>
          <p:nvPr/>
        </p:nvSpPr>
        <p:spPr>
          <a:xfrm>
            <a:off x="5817409" y="827510"/>
            <a:ext cx="4039335" cy="578858"/>
          </a:xfrm>
          <a:prstGeom prst="rect">
            <a:avLst/>
          </a:prstGeom>
          <a:noFill/>
        </p:spPr>
        <p:txBody>
          <a:bodyPr wrap="none" lIns="91420" tIns="45711" rIns="91420" bIns="45711" rtlCol="0">
            <a:spAutoFit/>
          </a:bodyPr>
          <a:lstStyle/>
          <a:p>
            <a:r>
              <a:rPr lang="it-IT" sz="1700" b="1" dirty="0" smtClean="0">
                <a:solidFill>
                  <a:schemeClr val="accent6">
                    <a:lumMod val="60000"/>
                    <a:lumOff val="40000"/>
                  </a:schemeClr>
                </a:solidFill>
                <a:latin typeface="Calibri" pitchFamily="34" charset="0"/>
              </a:rPr>
              <a:t>TYPICAL  INDIVIDUAL  </a:t>
            </a:r>
            <a:r>
              <a:rPr lang="it-IT" sz="1700" b="1" dirty="0" err="1" smtClean="0">
                <a:solidFill>
                  <a:schemeClr val="accent6">
                    <a:lumMod val="60000"/>
                    <a:lumOff val="40000"/>
                  </a:schemeClr>
                </a:solidFill>
                <a:latin typeface="Calibri" pitchFamily="34" charset="0"/>
              </a:rPr>
              <a:t>RCs</a:t>
            </a:r>
            <a:r>
              <a:rPr lang="it-IT" sz="1700" b="1" dirty="0" smtClean="0">
                <a:solidFill>
                  <a:schemeClr val="accent6">
                    <a:lumMod val="60000"/>
                    <a:lumOff val="40000"/>
                  </a:schemeClr>
                </a:solidFill>
                <a:latin typeface="Calibri" pitchFamily="34" charset="0"/>
              </a:rPr>
              <a:t> OF INCREASING </a:t>
            </a:r>
          </a:p>
          <a:p>
            <a:r>
              <a:rPr lang="it-IT" sz="1700" b="1" dirty="0" smtClean="0">
                <a:solidFill>
                  <a:schemeClr val="accent6">
                    <a:lumMod val="60000"/>
                    <a:lumOff val="40000"/>
                  </a:schemeClr>
                </a:solidFill>
                <a:latin typeface="Calibri" pitchFamily="34" charset="0"/>
              </a:rPr>
              <a:t>                          LUMINOSITY</a:t>
            </a:r>
            <a:endParaRPr lang="it-IT" sz="1700" b="1" dirty="0">
              <a:solidFill>
                <a:schemeClr val="accent6">
                  <a:lumMod val="60000"/>
                  <a:lumOff val="40000"/>
                </a:schemeClr>
              </a:solidFill>
              <a:latin typeface="Calibri" pitchFamily="34" charset="0"/>
            </a:endParaRPr>
          </a:p>
        </p:txBody>
      </p:sp>
      <p:sp>
        <p:nvSpPr>
          <p:cNvPr id="29" name="CasellaDiTesto 28"/>
          <p:cNvSpPr txBox="1"/>
          <p:nvPr/>
        </p:nvSpPr>
        <p:spPr>
          <a:xfrm>
            <a:off x="6048426" y="1547591"/>
            <a:ext cx="998951" cy="292691"/>
          </a:xfrm>
          <a:prstGeom prst="rect">
            <a:avLst/>
          </a:prstGeom>
          <a:noFill/>
        </p:spPr>
        <p:txBody>
          <a:bodyPr wrap="none" lIns="91420" tIns="45711" rIns="91420" bIns="45711" rtlCol="0">
            <a:spAutoFit/>
          </a:bodyPr>
          <a:lstStyle/>
          <a:p>
            <a:r>
              <a:rPr lang="it-IT" sz="1400" dirty="0" smtClean="0">
                <a:solidFill>
                  <a:schemeClr val="accent6">
                    <a:lumMod val="60000"/>
                    <a:lumOff val="40000"/>
                  </a:schemeClr>
                </a:solidFill>
                <a:latin typeface="Eras Bold ITC" pitchFamily="34" charset="0"/>
              </a:rPr>
              <a:t>Low </a:t>
            </a:r>
            <a:r>
              <a:rPr lang="it-IT" sz="1400" dirty="0" err="1" smtClean="0">
                <a:solidFill>
                  <a:schemeClr val="accent6">
                    <a:lumMod val="60000"/>
                    <a:lumOff val="40000"/>
                  </a:schemeClr>
                </a:solidFill>
                <a:latin typeface="Eras Bold ITC" pitchFamily="34" charset="0"/>
              </a:rPr>
              <a:t>lum</a:t>
            </a:r>
            <a:r>
              <a:rPr lang="it-IT" sz="1400" dirty="0" smtClean="0">
                <a:solidFill>
                  <a:schemeClr val="accent6">
                    <a:lumMod val="60000"/>
                    <a:lumOff val="40000"/>
                  </a:schemeClr>
                </a:solidFill>
                <a:latin typeface="Eras Bold ITC" pitchFamily="34" charset="0"/>
              </a:rPr>
              <a:t> </a:t>
            </a:r>
            <a:endParaRPr lang="it-IT" sz="1400" dirty="0">
              <a:solidFill>
                <a:schemeClr val="accent6">
                  <a:lumMod val="60000"/>
                  <a:lumOff val="40000"/>
                </a:schemeClr>
              </a:solidFill>
              <a:latin typeface="Eras Bold ITC" pitchFamily="34" charset="0"/>
            </a:endParaRPr>
          </a:p>
        </p:txBody>
      </p:sp>
      <p:sp>
        <p:nvSpPr>
          <p:cNvPr id="19" name="CasellaDiTesto 18"/>
          <p:cNvSpPr txBox="1"/>
          <p:nvPr/>
        </p:nvSpPr>
        <p:spPr>
          <a:xfrm>
            <a:off x="8784729" y="6012087"/>
            <a:ext cx="1031011" cy="292691"/>
          </a:xfrm>
          <a:prstGeom prst="rect">
            <a:avLst/>
          </a:prstGeom>
          <a:noFill/>
        </p:spPr>
        <p:txBody>
          <a:bodyPr wrap="none" lIns="91420" tIns="45711" rIns="91420" bIns="45711" rtlCol="0">
            <a:spAutoFit/>
          </a:bodyPr>
          <a:lstStyle/>
          <a:p>
            <a:r>
              <a:rPr lang="it-IT" sz="1400" dirty="0" smtClean="0">
                <a:solidFill>
                  <a:schemeClr val="accent6">
                    <a:lumMod val="60000"/>
                    <a:lumOff val="40000"/>
                  </a:schemeClr>
                </a:solidFill>
                <a:latin typeface="Eras Bold ITC" pitchFamily="34" charset="0"/>
              </a:rPr>
              <a:t>high </a:t>
            </a:r>
            <a:r>
              <a:rPr lang="it-IT" sz="1400" dirty="0" err="1" smtClean="0">
                <a:solidFill>
                  <a:schemeClr val="accent6">
                    <a:lumMod val="60000"/>
                    <a:lumOff val="40000"/>
                  </a:schemeClr>
                </a:solidFill>
                <a:latin typeface="Eras Bold ITC" pitchFamily="34" charset="0"/>
              </a:rPr>
              <a:t>lum</a:t>
            </a:r>
            <a:r>
              <a:rPr lang="it-IT" sz="1400" dirty="0" smtClean="0">
                <a:solidFill>
                  <a:schemeClr val="accent6">
                    <a:lumMod val="60000"/>
                    <a:lumOff val="40000"/>
                  </a:schemeClr>
                </a:solidFill>
                <a:latin typeface="Eras Bold ITC" pitchFamily="34" charset="0"/>
              </a:rPr>
              <a:t> </a:t>
            </a:r>
            <a:endParaRPr lang="it-IT" sz="1400" dirty="0">
              <a:solidFill>
                <a:schemeClr val="accent6">
                  <a:lumMod val="60000"/>
                  <a:lumOff val="40000"/>
                </a:schemeClr>
              </a:solidFill>
              <a:latin typeface="Eras Bold ITC" pitchFamily="34" charset="0"/>
            </a:endParaRPr>
          </a:p>
        </p:txBody>
      </p:sp>
      <p:sp>
        <p:nvSpPr>
          <p:cNvPr id="21" name="Rectangle 20"/>
          <p:cNvSpPr/>
          <p:nvPr/>
        </p:nvSpPr>
        <p:spPr>
          <a:xfrm>
            <a:off x="4320232" y="6876181"/>
            <a:ext cx="707245" cy="378565"/>
          </a:xfrm>
          <a:prstGeom prst="rect">
            <a:avLst/>
          </a:prstGeom>
          <a:noFill/>
        </p:spPr>
        <p:txBody>
          <a:bodyPr wrap="none" lIns="91440" tIns="45720" rIns="91440" bIns="45720">
            <a:spAutoFit/>
          </a:bodyPr>
          <a:lstStyle/>
          <a:p>
            <a:pPr algn="ctr"/>
            <a:r>
              <a:rPr lang="en-US" sz="20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6 R</a:t>
            </a:r>
            <a:r>
              <a:rPr lang="en-US" sz="2000" b="1" baseline="-2500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D</a:t>
            </a:r>
            <a:endParaRPr lang="en-US" sz="2000" b="1" cap="none" spc="0" baseline="-2500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2" descr="C:\Users\paolo\Desktop\Immagine2.jpg"/>
          <p:cNvPicPr>
            <a:picLocks noChangeAspect="1" noChangeArrowheads="1"/>
          </p:cNvPicPr>
          <p:nvPr/>
        </p:nvPicPr>
        <p:blipFill>
          <a:blip r:embed="rId3" cstate="print"/>
          <a:srcRect/>
          <a:stretch>
            <a:fillRect/>
          </a:stretch>
        </p:blipFill>
        <p:spPr bwMode="auto">
          <a:xfrm>
            <a:off x="1548000" y="2195661"/>
            <a:ext cx="6412573" cy="5075631"/>
          </a:xfrm>
          <a:prstGeom prst="rect">
            <a:avLst/>
          </a:prstGeom>
          <a:noFill/>
        </p:spPr>
      </p:pic>
      <p:sp>
        <p:nvSpPr>
          <p:cNvPr id="35841" name="Rectangle 1"/>
          <p:cNvSpPr>
            <a:spLocks noChangeArrowheads="1"/>
          </p:cNvSpPr>
          <p:nvPr/>
        </p:nvSpPr>
        <p:spPr bwMode="auto">
          <a:xfrm>
            <a:off x="215778" y="395463"/>
            <a:ext cx="9432925" cy="1368425"/>
          </a:xfrm>
          <a:prstGeom prst="rect">
            <a:avLst/>
          </a:prstGeom>
          <a:noFill/>
          <a:ln w="9525">
            <a:noFill/>
            <a:round/>
            <a:headEnd/>
            <a:tailEnd/>
          </a:ln>
          <a:effectLst/>
        </p:spPr>
        <p:txBody>
          <a:bodyPr lIns="91420" tIns="91420" rIns="91420" bIns="45711"/>
          <a:lstStyle/>
          <a:p>
            <a:pPr hangingPunct="1">
              <a:lnSpc>
                <a:spcPct val="100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 pos="9408749" algn="l"/>
              </a:tabLst>
            </a:pPr>
            <a:r>
              <a:rPr lang="it-IT" sz="2800" dirty="0" smtClean="0">
                <a:solidFill>
                  <a:schemeClr val="tx1"/>
                </a:solidFill>
              </a:rPr>
              <a:t>			</a:t>
            </a:r>
            <a:endParaRPr lang="it-IT" sz="2800" dirty="0">
              <a:solidFill>
                <a:schemeClr val="accent6">
                  <a:lumMod val="75000"/>
                </a:schemeClr>
              </a:solidFill>
            </a:endParaRPr>
          </a:p>
        </p:txBody>
      </p:sp>
      <p:sp>
        <p:nvSpPr>
          <p:cNvPr id="35842" name="Rectangle 2"/>
          <p:cNvSpPr>
            <a:spLocks noChangeArrowheads="1"/>
          </p:cNvSpPr>
          <p:nvPr/>
        </p:nvSpPr>
        <p:spPr bwMode="auto">
          <a:xfrm>
            <a:off x="73025" y="1043533"/>
            <a:ext cx="10007600" cy="4184650"/>
          </a:xfrm>
          <a:prstGeom prst="rect">
            <a:avLst/>
          </a:prstGeom>
          <a:noFill/>
          <a:ln w="9525">
            <a:noFill/>
            <a:round/>
            <a:headEnd/>
            <a:tailEnd/>
          </a:ln>
          <a:effectLst/>
        </p:spPr>
        <p:txBody>
          <a:bodyPr lIns="91420" tIns="91420" rIns="91420" bIns="45711"/>
          <a:lstStyle/>
          <a:p>
            <a:pPr hangingPunct="1">
              <a:spcAft>
                <a:spcPts val="1425"/>
              </a:spcAft>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 pos="9408749" algn="l"/>
              </a:tabLst>
            </a:pPr>
            <a:r>
              <a:rPr lang="it-IT" sz="2400" b="1" dirty="0" smtClean="0">
                <a:solidFill>
                  <a:srgbClr val="000000"/>
                </a:solidFill>
                <a:latin typeface="Calibri" pitchFamily="34" charset="0"/>
              </a:rPr>
              <a:t>The </a:t>
            </a:r>
            <a:r>
              <a:rPr lang="it-IT" sz="2400" b="1" dirty="0" err="1">
                <a:solidFill>
                  <a:srgbClr val="000000"/>
                </a:solidFill>
                <a:latin typeface="Calibri" pitchFamily="34" charset="0"/>
              </a:rPr>
              <a:t>Cosmic</a:t>
            </a:r>
            <a:r>
              <a:rPr lang="it-IT" sz="2400" b="1" dirty="0">
                <a:solidFill>
                  <a:srgbClr val="000000"/>
                </a:solidFill>
                <a:latin typeface="Calibri" pitchFamily="34" charset="0"/>
              </a:rPr>
              <a:t> </a:t>
            </a:r>
            <a:r>
              <a:rPr lang="it-IT" sz="2400" b="1" dirty="0" err="1">
                <a:solidFill>
                  <a:srgbClr val="000000"/>
                </a:solidFill>
                <a:latin typeface="Calibri" pitchFamily="34" charset="0"/>
              </a:rPr>
              <a:t>Variance</a:t>
            </a:r>
            <a:r>
              <a:rPr lang="it-IT" sz="2400" b="1" dirty="0">
                <a:solidFill>
                  <a:srgbClr val="000000"/>
                </a:solidFill>
                <a:latin typeface="Calibri" pitchFamily="34" charset="0"/>
              </a:rPr>
              <a:t> </a:t>
            </a:r>
            <a:r>
              <a:rPr lang="it-IT" sz="2400" b="1" dirty="0" err="1" smtClean="0">
                <a:solidFill>
                  <a:srgbClr val="000000"/>
                </a:solidFill>
                <a:latin typeface="Calibri" pitchFamily="34" charset="0"/>
              </a:rPr>
              <a:t>of</a:t>
            </a:r>
            <a:r>
              <a:rPr lang="it-IT" sz="2400" b="1" dirty="0" smtClean="0">
                <a:solidFill>
                  <a:srgbClr val="000000"/>
                </a:solidFill>
                <a:latin typeface="Calibri" pitchFamily="34" charset="0"/>
              </a:rPr>
              <a:t> V </a:t>
            </a:r>
            <a:r>
              <a:rPr lang="it-IT" sz="2400" b="1" dirty="0" err="1" smtClean="0">
                <a:solidFill>
                  <a:srgbClr val="000000"/>
                </a:solidFill>
                <a:latin typeface="Calibri" pitchFamily="34" charset="0"/>
              </a:rPr>
              <a:t>measured</a:t>
            </a:r>
            <a:r>
              <a:rPr lang="it-IT" sz="2400" b="1" dirty="0" smtClean="0">
                <a:solidFill>
                  <a:srgbClr val="000000"/>
                </a:solidFill>
                <a:latin typeface="Calibri" pitchFamily="34" charset="0"/>
              </a:rPr>
              <a:t> </a:t>
            </a:r>
            <a:r>
              <a:rPr lang="it-IT" sz="2400" b="1" dirty="0">
                <a:solidFill>
                  <a:srgbClr val="000000"/>
                </a:solidFill>
                <a:latin typeface="Calibri" pitchFamily="34" charset="0"/>
              </a:rPr>
              <a:t>in </a:t>
            </a:r>
            <a:r>
              <a:rPr lang="it-IT" sz="2400" b="1" dirty="0" err="1">
                <a:solidFill>
                  <a:srgbClr val="000000"/>
                </a:solidFill>
                <a:latin typeface="Calibri" pitchFamily="34" charset="0"/>
              </a:rPr>
              <a:t>galaxies</a:t>
            </a:r>
            <a:r>
              <a:rPr lang="it-IT" sz="2400" b="1" dirty="0">
                <a:solidFill>
                  <a:srgbClr val="000000"/>
                </a:solidFill>
                <a:latin typeface="Calibri" pitchFamily="34" charset="0"/>
              </a:rPr>
              <a:t> </a:t>
            </a:r>
            <a:r>
              <a:rPr lang="it-IT" sz="2400" b="1" dirty="0" err="1">
                <a:solidFill>
                  <a:srgbClr val="000000"/>
                </a:solidFill>
                <a:latin typeface="Calibri" pitchFamily="34" charset="0"/>
              </a:rPr>
              <a:t>of</a:t>
            </a:r>
            <a:r>
              <a:rPr lang="it-IT" sz="2400" b="1" dirty="0">
                <a:solidFill>
                  <a:srgbClr val="00B0F0"/>
                </a:solidFill>
                <a:latin typeface="Calibri" pitchFamily="34" charset="0"/>
              </a:rPr>
              <a:t> </a:t>
            </a:r>
            <a:r>
              <a:rPr lang="it-IT" sz="2400" b="1" dirty="0" err="1" smtClean="0">
                <a:solidFill>
                  <a:srgbClr val="00B0F0"/>
                </a:solidFill>
                <a:latin typeface="Calibri" pitchFamily="34" charset="0"/>
              </a:rPr>
              <a:t>same</a:t>
            </a:r>
            <a:r>
              <a:rPr lang="it-IT" sz="2400" b="1" dirty="0" smtClean="0">
                <a:solidFill>
                  <a:srgbClr val="00B0F0"/>
                </a:solidFill>
                <a:latin typeface="Calibri" pitchFamily="34" charset="0"/>
              </a:rPr>
              <a:t> </a:t>
            </a:r>
            <a:r>
              <a:rPr lang="it-IT" sz="2400" b="1" dirty="0" err="1" smtClean="0">
                <a:solidFill>
                  <a:srgbClr val="000000"/>
                </a:solidFill>
                <a:latin typeface="Calibri" pitchFamily="34" charset="0"/>
              </a:rPr>
              <a:t>luminosity</a:t>
            </a:r>
            <a:r>
              <a:rPr lang="it-IT" sz="2400" b="1" dirty="0" smtClean="0">
                <a:solidFill>
                  <a:srgbClr val="FF0000"/>
                </a:solidFill>
                <a:latin typeface="Calibri" pitchFamily="34" charset="0"/>
              </a:rPr>
              <a:t> </a:t>
            </a:r>
            <a:r>
              <a:rPr lang="it-IT" sz="2400" b="1" dirty="0">
                <a:solidFill>
                  <a:srgbClr val="FF0000"/>
                </a:solidFill>
                <a:latin typeface="Calibri" pitchFamily="34" charset="0"/>
              </a:rPr>
              <a:t>L </a:t>
            </a:r>
            <a:r>
              <a:rPr lang="it-IT" sz="2400" b="1" dirty="0" smtClean="0">
                <a:solidFill>
                  <a:srgbClr val="000000"/>
                </a:solidFill>
                <a:latin typeface="Calibri" pitchFamily="34" charset="0"/>
              </a:rPr>
              <a:t>at the </a:t>
            </a:r>
            <a:r>
              <a:rPr lang="it-IT" sz="2400" b="1" dirty="0" err="1" smtClean="0">
                <a:solidFill>
                  <a:srgbClr val="00B0F0"/>
                </a:solidFill>
                <a:latin typeface="Calibri" pitchFamily="34" charset="0"/>
              </a:rPr>
              <a:t>same</a:t>
            </a:r>
            <a:r>
              <a:rPr lang="it-IT" sz="2400" b="1" dirty="0" smtClean="0">
                <a:solidFill>
                  <a:srgbClr val="000000"/>
                </a:solidFill>
                <a:latin typeface="Calibri" pitchFamily="34" charset="0"/>
              </a:rPr>
              <a:t> </a:t>
            </a:r>
            <a:r>
              <a:rPr lang="it-IT" sz="2400" b="1" dirty="0" err="1">
                <a:solidFill>
                  <a:srgbClr val="000000"/>
                </a:solidFill>
                <a:latin typeface="Calibri" pitchFamily="34" charset="0"/>
              </a:rPr>
              <a:t>radius</a:t>
            </a:r>
            <a:r>
              <a:rPr lang="it-IT" sz="2400" b="1" dirty="0">
                <a:solidFill>
                  <a:srgbClr val="000000"/>
                </a:solidFill>
                <a:latin typeface="Calibri" pitchFamily="34" charset="0"/>
              </a:rPr>
              <a:t>  </a:t>
            </a:r>
            <a:r>
              <a:rPr lang="it-IT" sz="2400" b="1" dirty="0" err="1">
                <a:solidFill>
                  <a:srgbClr val="FF0000"/>
                </a:solidFill>
                <a:latin typeface="Calibri" pitchFamily="34" charset="0"/>
              </a:rPr>
              <a:t>x</a:t>
            </a:r>
            <a:r>
              <a:rPr lang="it-IT" sz="2400" b="1" dirty="0" err="1">
                <a:solidFill>
                  <a:srgbClr val="000000"/>
                </a:solidFill>
                <a:latin typeface="Calibri" pitchFamily="34" charset="0"/>
              </a:rPr>
              <a:t>=R</a:t>
            </a:r>
            <a:r>
              <a:rPr lang="it-IT" sz="2400" b="1" dirty="0">
                <a:solidFill>
                  <a:srgbClr val="000000"/>
                </a:solidFill>
                <a:latin typeface="Calibri" pitchFamily="34" charset="0"/>
              </a:rPr>
              <a:t>/R</a:t>
            </a:r>
            <a:r>
              <a:rPr lang="it-IT" sz="2400" b="1" baseline="-25000" dirty="0">
                <a:solidFill>
                  <a:srgbClr val="000000"/>
                </a:solidFill>
                <a:latin typeface="Calibri" pitchFamily="34" charset="0"/>
              </a:rPr>
              <a:t>D</a:t>
            </a:r>
            <a:r>
              <a:rPr lang="it-IT" sz="2400" b="1" dirty="0">
                <a:solidFill>
                  <a:srgbClr val="000000"/>
                </a:solidFill>
                <a:latin typeface="Calibri" pitchFamily="34" charset="0"/>
              </a:rPr>
              <a:t> </a:t>
            </a:r>
            <a:r>
              <a:rPr lang="it-IT" sz="2400" b="1" dirty="0" err="1">
                <a:solidFill>
                  <a:srgbClr val="000000"/>
                </a:solidFill>
                <a:latin typeface="Calibri" pitchFamily="34" charset="0"/>
              </a:rPr>
              <a:t>is</a:t>
            </a:r>
            <a:r>
              <a:rPr lang="it-IT" sz="2400" b="1" dirty="0">
                <a:solidFill>
                  <a:srgbClr val="000000"/>
                </a:solidFill>
                <a:latin typeface="Calibri" pitchFamily="34" charset="0"/>
              </a:rPr>
              <a:t> </a:t>
            </a:r>
            <a:r>
              <a:rPr lang="it-IT" sz="2400" b="1" dirty="0" err="1">
                <a:solidFill>
                  <a:srgbClr val="000000"/>
                </a:solidFill>
                <a:latin typeface="Calibri" pitchFamily="34" charset="0"/>
              </a:rPr>
              <a:t>negligible</a:t>
            </a:r>
            <a:r>
              <a:rPr lang="it-IT" sz="2400" b="1" dirty="0">
                <a:solidFill>
                  <a:srgbClr val="000000"/>
                </a:solidFill>
                <a:latin typeface="Calibri" pitchFamily="34" charset="0"/>
              </a:rPr>
              <a:t> </a:t>
            </a:r>
            <a:r>
              <a:rPr lang="it-IT" sz="2400" b="1" dirty="0" err="1" smtClean="0">
                <a:solidFill>
                  <a:srgbClr val="000000"/>
                </a:solidFill>
                <a:latin typeface="Calibri" pitchFamily="34" charset="0"/>
              </a:rPr>
              <a:t>compared</a:t>
            </a:r>
            <a:r>
              <a:rPr lang="it-IT" sz="2400" b="1" dirty="0" smtClean="0">
                <a:solidFill>
                  <a:srgbClr val="000000"/>
                </a:solidFill>
                <a:latin typeface="Calibri" pitchFamily="34" charset="0"/>
              </a:rPr>
              <a:t> </a:t>
            </a:r>
            <a:r>
              <a:rPr lang="it-IT" sz="2400" b="1" dirty="0" err="1">
                <a:solidFill>
                  <a:srgbClr val="000000"/>
                </a:solidFill>
                <a:latin typeface="Calibri" pitchFamily="34" charset="0"/>
              </a:rPr>
              <a:t>to</a:t>
            </a:r>
            <a:r>
              <a:rPr lang="it-IT" sz="2400" b="1" dirty="0">
                <a:solidFill>
                  <a:srgbClr val="000000"/>
                </a:solidFill>
                <a:latin typeface="Calibri" pitchFamily="34" charset="0"/>
              </a:rPr>
              <a:t> the </a:t>
            </a:r>
            <a:r>
              <a:rPr lang="it-IT" sz="2400" b="1" dirty="0" err="1">
                <a:solidFill>
                  <a:srgbClr val="000000"/>
                </a:solidFill>
                <a:latin typeface="Calibri" pitchFamily="34" charset="0"/>
              </a:rPr>
              <a:t>variations</a:t>
            </a:r>
            <a:r>
              <a:rPr lang="it-IT" sz="2400" b="1" dirty="0">
                <a:solidFill>
                  <a:srgbClr val="000000"/>
                </a:solidFill>
                <a:latin typeface="Calibri" pitchFamily="34" charset="0"/>
              </a:rPr>
              <a:t> </a:t>
            </a:r>
            <a:r>
              <a:rPr lang="it-IT" sz="2400" b="1" dirty="0" err="1">
                <a:solidFill>
                  <a:srgbClr val="000000"/>
                </a:solidFill>
                <a:latin typeface="Calibri" pitchFamily="34" charset="0"/>
              </a:rPr>
              <a:t>that</a:t>
            </a:r>
            <a:r>
              <a:rPr lang="it-IT" sz="2400" b="1" dirty="0">
                <a:solidFill>
                  <a:srgbClr val="000000"/>
                </a:solidFill>
                <a:latin typeface="Calibri" pitchFamily="34" charset="0"/>
              </a:rPr>
              <a:t> </a:t>
            </a:r>
            <a:r>
              <a:rPr lang="it-IT" sz="2400" b="1" dirty="0" smtClean="0">
                <a:solidFill>
                  <a:srgbClr val="000000"/>
                </a:solidFill>
                <a:latin typeface="Calibri" pitchFamily="34" charset="0"/>
              </a:rPr>
              <a:t>V </a:t>
            </a:r>
            <a:r>
              <a:rPr lang="it-IT" sz="2400" b="1" dirty="0" err="1" smtClean="0">
                <a:solidFill>
                  <a:srgbClr val="000000"/>
                </a:solidFill>
                <a:latin typeface="Calibri" pitchFamily="34" charset="0"/>
              </a:rPr>
              <a:t>shows</a:t>
            </a:r>
            <a:r>
              <a:rPr lang="it-IT" sz="2400" b="1" dirty="0" smtClean="0">
                <a:solidFill>
                  <a:srgbClr val="000000"/>
                </a:solidFill>
                <a:latin typeface="Calibri" pitchFamily="34" charset="0"/>
              </a:rPr>
              <a:t> </a:t>
            </a:r>
            <a:r>
              <a:rPr lang="it-IT" sz="2400" b="1" dirty="0" err="1">
                <a:solidFill>
                  <a:srgbClr val="000000"/>
                </a:solidFill>
                <a:latin typeface="Calibri" pitchFamily="34" charset="0"/>
              </a:rPr>
              <a:t>as</a:t>
            </a:r>
            <a:r>
              <a:rPr lang="it-IT" sz="2400" b="1" dirty="0">
                <a:solidFill>
                  <a:srgbClr val="000000"/>
                </a:solidFill>
                <a:latin typeface="Calibri" pitchFamily="34" charset="0"/>
              </a:rPr>
              <a:t> </a:t>
            </a:r>
            <a:r>
              <a:rPr lang="it-IT" sz="2400" b="1" dirty="0">
                <a:solidFill>
                  <a:srgbClr val="FF0000"/>
                </a:solidFill>
                <a:latin typeface="Calibri" pitchFamily="34" charset="0"/>
              </a:rPr>
              <a:t>x  </a:t>
            </a:r>
            <a:r>
              <a:rPr lang="it-IT" sz="2400" b="1" dirty="0">
                <a:solidFill>
                  <a:srgbClr val="000000"/>
                </a:solidFill>
                <a:latin typeface="Calibri" pitchFamily="34" charset="0"/>
              </a:rPr>
              <a:t>and</a:t>
            </a:r>
            <a:r>
              <a:rPr lang="it-IT" sz="2400" b="1" dirty="0">
                <a:solidFill>
                  <a:srgbClr val="FF0000"/>
                </a:solidFill>
                <a:latin typeface="Calibri" pitchFamily="34" charset="0"/>
              </a:rPr>
              <a:t> L </a:t>
            </a:r>
            <a:r>
              <a:rPr lang="it-IT" sz="2400" b="1" dirty="0" err="1" smtClean="0">
                <a:solidFill>
                  <a:srgbClr val="000000"/>
                </a:solidFill>
                <a:latin typeface="Calibri" pitchFamily="34" charset="0"/>
              </a:rPr>
              <a:t>varies</a:t>
            </a:r>
            <a:r>
              <a:rPr lang="it-IT" sz="2400" b="1" dirty="0">
                <a:solidFill>
                  <a:srgbClr val="000000"/>
                </a:solidFill>
                <a:latin typeface="Calibri" pitchFamily="34" charset="0"/>
              </a:rPr>
              <a:t>.</a:t>
            </a:r>
          </a:p>
          <a:p>
            <a:pPr hangingPunct="1">
              <a:spcAft>
                <a:spcPts val="1425"/>
              </a:spcAft>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 pos="9408749" algn="l"/>
              </a:tabLst>
            </a:pPr>
            <a:endParaRPr lang="it-IT" dirty="0">
              <a:solidFill>
                <a:srgbClr val="000000"/>
              </a:solidFill>
            </a:endParaRPr>
          </a:p>
          <a:p>
            <a:pPr hangingPunct="1">
              <a:spcAft>
                <a:spcPts val="1425"/>
              </a:spcAft>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 pos="9408749" algn="l"/>
              </a:tabLst>
            </a:pPr>
            <a:r>
              <a:rPr lang="it-IT" dirty="0">
                <a:solidFill>
                  <a:srgbClr val="000000"/>
                </a:solidFill>
              </a:rPr>
              <a:t> </a:t>
            </a:r>
          </a:p>
          <a:p>
            <a:pPr hangingPunct="1">
              <a:spcAft>
                <a:spcPts val="1425"/>
              </a:spcAft>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 pos="9408749" algn="l"/>
              </a:tabLst>
            </a:pPr>
            <a:r>
              <a:rPr lang="it-IT" dirty="0">
                <a:solidFill>
                  <a:srgbClr val="000000"/>
                </a:solidFill>
              </a:rPr>
              <a:t> </a:t>
            </a:r>
          </a:p>
          <a:p>
            <a:pPr hangingPunct="1">
              <a:spcAft>
                <a:spcPts val="1425"/>
              </a:spcAft>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 pos="9408749" algn="l"/>
              </a:tabLst>
            </a:pPr>
            <a:endParaRPr lang="it-IT" dirty="0">
              <a:solidFill>
                <a:srgbClr val="000000"/>
              </a:solidFill>
            </a:endParaRPr>
          </a:p>
        </p:txBody>
      </p:sp>
      <p:sp>
        <p:nvSpPr>
          <p:cNvPr id="10" name="Rettangolo 9"/>
          <p:cNvSpPr/>
          <p:nvPr/>
        </p:nvSpPr>
        <p:spPr>
          <a:xfrm rot="20400000">
            <a:off x="3888040" y="5032108"/>
            <a:ext cx="1908000" cy="335587"/>
          </a:xfrm>
          <a:prstGeom prst="rect">
            <a:avLst/>
          </a:prstGeom>
          <a:solidFill>
            <a:srgbClr val="FFFF00"/>
          </a:solidFill>
        </p:spPr>
        <p:txBody>
          <a:bodyPr wrap="square" lIns="91420" tIns="45711" rIns="91420" bIns="4571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sz="1700" b="1" dirty="0" err="1" smtClean="0">
                <a:ln w="11430"/>
                <a:solidFill>
                  <a:schemeClr val="accent2"/>
                </a:solidFill>
                <a:effectLst>
                  <a:outerShdw blurRad="50800" dist="39000" dir="5460000" algn="tl">
                    <a:srgbClr val="000000">
                      <a:alpha val="38000"/>
                    </a:srgbClr>
                  </a:outerShdw>
                </a:effectLst>
              </a:rPr>
              <a:t>same</a:t>
            </a:r>
            <a:r>
              <a:rPr lang="it-IT" sz="1700" b="1" dirty="0" smtClean="0">
                <a:ln w="11430"/>
                <a:solidFill>
                  <a:schemeClr val="accent2"/>
                </a:solidFill>
                <a:effectLst>
                  <a:outerShdw blurRad="50800" dist="39000" dir="5460000" algn="tl">
                    <a:srgbClr val="000000">
                      <a:alpha val="38000"/>
                    </a:srgbClr>
                  </a:outerShdw>
                </a:effectLst>
              </a:rPr>
              <a:t> </a:t>
            </a:r>
            <a:r>
              <a:rPr lang="it-IT" sz="1700" b="1" dirty="0" err="1" smtClean="0">
                <a:ln w="11430"/>
                <a:solidFill>
                  <a:schemeClr val="accent2"/>
                </a:solidFill>
                <a:effectLst>
                  <a:outerShdw blurRad="50800" dist="39000" dir="5460000" algn="tl">
                    <a:srgbClr val="000000">
                      <a:alpha val="38000"/>
                    </a:srgbClr>
                  </a:outerShdw>
                </a:effectLst>
              </a:rPr>
              <a:t>luminosity</a:t>
            </a:r>
            <a:endParaRPr lang="it-IT" sz="1700" b="1" dirty="0">
              <a:ln w="11430"/>
              <a:solidFill>
                <a:schemeClr val="accent2"/>
              </a:solidFill>
              <a:effectLst>
                <a:outerShdw blurRad="50800" dist="39000" dir="5460000" algn="tl">
                  <a:srgbClr val="000000">
                    <a:alpha val="38000"/>
                  </a:srgbClr>
                </a:outerShdw>
              </a:effectLst>
            </a:endParaRPr>
          </a:p>
        </p:txBody>
      </p:sp>
      <p:sp>
        <p:nvSpPr>
          <p:cNvPr id="11" name="Rettangolo 10"/>
          <p:cNvSpPr>
            <a:spLocks/>
          </p:cNvSpPr>
          <p:nvPr/>
        </p:nvSpPr>
        <p:spPr>
          <a:xfrm rot="14441236" flipV="1">
            <a:off x="4716000" y="3937058"/>
            <a:ext cx="1296000" cy="288000"/>
          </a:xfrm>
          <a:prstGeom prst="rect">
            <a:avLst/>
          </a:prstGeom>
          <a:solidFill>
            <a:schemeClr val="accent2"/>
          </a:solidFill>
        </p:spPr>
        <p:txBody>
          <a:bodyPr wrap="square" lIns="91420" tIns="45711" rIns="91420" bIns="4571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sz="1500" b="1" dirty="0" err="1" smtClean="0">
                <a:ln w="11430"/>
                <a:solidFill>
                  <a:srgbClr val="FFFF00"/>
                </a:solidFill>
                <a:effectLst>
                  <a:outerShdw blurRad="50800" dist="39000" dir="5460000" algn="tl">
                    <a:srgbClr val="000000">
                      <a:alpha val="38000"/>
                    </a:srgbClr>
                  </a:outerShdw>
                </a:effectLst>
              </a:rPr>
              <a:t>same</a:t>
            </a:r>
            <a:r>
              <a:rPr lang="it-IT" sz="1500" b="1" dirty="0" smtClean="0">
                <a:ln w="11430"/>
                <a:solidFill>
                  <a:srgbClr val="FFFF00"/>
                </a:solidFill>
                <a:effectLst>
                  <a:outerShdw blurRad="50800" dist="39000" dir="5460000" algn="tl">
                    <a:srgbClr val="000000">
                      <a:alpha val="38000"/>
                    </a:srgbClr>
                  </a:outerShdw>
                </a:effectLst>
              </a:rPr>
              <a:t> </a:t>
            </a:r>
            <a:r>
              <a:rPr lang="it-IT" sz="1500" b="1" dirty="0" err="1" smtClean="0">
                <a:ln w="11430"/>
                <a:solidFill>
                  <a:srgbClr val="FFFF00"/>
                </a:solidFill>
                <a:effectLst>
                  <a:outerShdw blurRad="50800" dist="39000" dir="5460000" algn="tl">
                    <a:srgbClr val="000000">
                      <a:alpha val="38000"/>
                    </a:srgbClr>
                  </a:outerShdw>
                </a:effectLst>
              </a:rPr>
              <a:t>radius</a:t>
            </a:r>
            <a:endParaRPr lang="it-IT" sz="1500" b="1" dirty="0">
              <a:ln w="11430"/>
              <a:solidFill>
                <a:srgbClr val="FFFF00"/>
              </a:solidFill>
              <a:effectLst>
                <a:outerShdw blurRad="50800" dist="39000" dir="5460000" algn="tl">
                  <a:srgbClr val="000000">
                    <a:alpha val="38000"/>
                  </a:srgbClr>
                </a:outerShdw>
              </a:effectLst>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37" name="Picture 1" descr="C:\Users\paolo\Pictures\Immagine10.png"/>
          <p:cNvPicPr>
            <a:picLocks noChangeAspect="1" noChangeArrowheads="1"/>
          </p:cNvPicPr>
          <p:nvPr/>
        </p:nvPicPr>
        <p:blipFill>
          <a:blip r:embed="rId3" cstate="print"/>
          <a:srcRect/>
          <a:stretch>
            <a:fillRect/>
          </a:stretch>
        </p:blipFill>
        <p:spPr bwMode="auto">
          <a:xfrm>
            <a:off x="4851963" y="1547589"/>
            <a:ext cx="5228662" cy="3941608"/>
          </a:xfrm>
          <a:prstGeom prst="rect">
            <a:avLst/>
          </a:prstGeom>
          <a:noFill/>
        </p:spPr>
      </p:pic>
      <p:pic>
        <p:nvPicPr>
          <p:cNvPr id="37890" name="Picture 2" descr="C:\Users\paolo\Desktop\Immagine10.png"/>
          <p:cNvPicPr>
            <a:picLocks noChangeAspect="1" noChangeArrowheads="1"/>
          </p:cNvPicPr>
          <p:nvPr/>
        </p:nvPicPr>
        <p:blipFill>
          <a:blip r:embed="rId4" cstate="print"/>
          <a:srcRect/>
          <a:stretch>
            <a:fillRect/>
          </a:stretch>
        </p:blipFill>
        <p:spPr bwMode="auto">
          <a:xfrm>
            <a:off x="863848" y="1475581"/>
            <a:ext cx="3824566" cy="3752358"/>
          </a:xfrm>
          <a:prstGeom prst="rect">
            <a:avLst/>
          </a:prstGeom>
          <a:noFill/>
        </p:spPr>
      </p:pic>
      <p:sp>
        <p:nvSpPr>
          <p:cNvPr id="40962" name="Rectangle 2"/>
          <p:cNvSpPr>
            <a:spLocks noChangeArrowheads="1"/>
          </p:cNvSpPr>
          <p:nvPr/>
        </p:nvSpPr>
        <p:spPr bwMode="auto">
          <a:xfrm>
            <a:off x="143768" y="179437"/>
            <a:ext cx="9936857" cy="1000245"/>
          </a:xfrm>
          <a:prstGeom prst="rect">
            <a:avLst/>
          </a:prstGeom>
          <a:noFill/>
          <a:ln w="9525">
            <a:noFill/>
            <a:round/>
            <a:headEnd/>
            <a:tailEnd/>
          </a:ln>
          <a:effectLst/>
        </p:spPr>
        <p:txBody>
          <a:bodyPr wrap="square" lIns="91420" tIns="91420" rIns="91420" bIns="45711">
            <a:spAutoFit/>
          </a:bodyPr>
          <a:lstStyle/>
          <a:p>
            <a:pPr algn="ctr" hangingPunct="1">
              <a:lnSpc>
                <a:spcPct val="100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sz="2000" b="1" dirty="0" smtClean="0">
                <a:solidFill>
                  <a:srgbClr val="7030A0"/>
                </a:solidFill>
              </a:rPr>
              <a:t>Universal Rotation Curve out </a:t>
            </a:r>
            <a:r>
              <a:rPr lang="it-IT" sz="2000" b="1" dirty="0" err="1" smtClean="0">
                <a:solidFill>
                  <a:srgbClr val="7030A0"/>
                </a:solidFill>
              </a:rPr>
              <a:t>to</a:t>
            </a:r>
            <a:r>
              <a:rPr lang="it-IT" sz="2000" b="1" dirty="0" smtClean="0">
                <a:solidFill>
                  <a:srgbClr val="7030A0"/>
                </a:solidFill>
              </a:rPr>
              <a:t> the </a:t>
            </a:r>
            <a:r>
              <a:rPr lang="it-IT" sz="2000" b="1" dirty="0" err="1" smtClean="0">
                <a:solidFill>
                  <a:srgbClr val="7030A0"/>
                </a:solidFill>
              </a:rPr>
              <a:t>Virial</a:t>
            </a:r>
            <a:r>
              <a:rPr lang="it-IT" sz="2000" b="1" dirty="0" smtClean="0">
                <a:solidFill>
                  <a:srgbClr val="7030A0"/>
                </a:solidFill>
              </a:rPr>
              <a:t> </a:t>
            </a:r>
            <a:r>
              <a:rPr lang="it-IT" sz="2000" b="1" dirty="0" err="1" smtClean="0">
                <a:solidFill>
                  <a:srgbClr val="7030A0"/>
                </a:solidFill>
              </a:rPr>
              <a:t>Radius</a:t>
            </a:r>
            <a:endParaRPr lang="it-IT" sz="2000" b="1" dirty="0" smtClean="0">
              <a:solidFill>
                <a:srgbClr val="7030A0"/>
              </a:solidFill>
            </a:endParaRPr>
          </a:p>
          <a:p>
            <a:pPr hangingPunct="1">
              <a:lnSpc>
                <a:spcPct val="100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endParaRPr lang="it-IT" sz="1600" b="1" dirty="0" smtClean="0">
              <a:solidFill>
                <a:schemeClr val="tx1"/>
              </a:solidFill>
            </a:endParaRPr>
          </a:p>
          <a:p>
            <a:pPr hangingPunct="1">
              <a:lnSpc>
                <a:spcPct val="100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sz="1600" b="1" dirty="0" err="1" smtClean="0">
                <a:solidFill>
                  <a:schemeClr val="tx1"/>
                </a:solidFill>
              </a:rPr>
              <a:t>Method</a:t>
            </a:r>
            <a:r>
              <a:rPr lang="it-IT" sz="1600" b="1" dirty="0" smtClean="0">
                <a:solidFill>
                  <a:schemeClr val="tx1"/>
                </a:solidFill>
              </a:rPr>
              <a:t>:  </a:t>
            </a:r>
            <a:r>
              <a:rPr lang="it-IT" sz="1600" b="1" dirty="0" err="1" smtClean="0">
                <a:solidFill>
                  <a:schemeClr val="tx1"/>
                </a:solidFill>
              </a:rPr>
              <a:t>inner</a:t>
            </a:r>
            <a:r>
              <a:rPr lang="it-IT" sz="1600" b="1" dirty="0" smtClean="0">
                <a:solidFill>
                  <a:schemeClr val="tx1"/>
                </a:solidFill>
              </a:rPr>
              <a:t> </a:t>
            </a:r>
            <a:r>
              <a:rPr lang="it-IT" sz="1600" b="1" dirty="0" err="1" smtClean="0">
                <a:solidFill>
                  <a:schemeClr val="tx1"/>
                </a:solidFill>
              </a:rPr>
              <a:t>kinematics</a:t>
            </a:r>
            <a:r>
              <a:rPr lang="it-IT" sz="1600" b="1" dirty="0" smtClean="0">
                <a:solidFill>
                  <a:schemeClr val="tx1"/>
                </a:solidFill>
              </a:rPr>
              <a:t> + </a:t>
            </a:r>
            <a:r>
              <a:rPr lang="it-IT" sz="1600" b="1" dirty="0" err="1" smtClean="0">
                <a:solidFill>
                  <a:schemeClr val="tx1"/>
                </a:solidFill>
              </a:rPr>
              <a:t>independent</a:t>
            </a:r>
            <a:r>
              <a:rPr lang="it-IT" sz="1600" b="1" dirty="0" smtClean="0">
                <a:solidFill>
                  <a:schemeClr val="tx1"/>
                </a:solidFill>
              </a:rPr>
              <a:t> </a:t>
            </a:r>
            <a:r>
              <a:rPr lang="it-IT" sz="1600" b="1" dirty="0" err="1" smtClean="0">
                <a:solidFill>
                  <a:schemeClr val="tx1"/>
                </a:solidFill>
              </a:rPr>
              <a:t>determinations</a:t>
            </a:r>
            <a:r>
              <a:rPr lang="it-IT" sz="1600" b="1" dirty="0" smtClean="0">
                <a:solidFill>
                  <a:schemeClr val="tx1"/>
                </a:solidFill>
              </a:rPr>
              <a:t> </a:t>
            </a:r>
            <a:r>
              <a:rPr lang="it-IT" sz="1600" b="1" dirty="0" err="1" smtClean="0">
                <a:solidFill>
                  <a:schemeClr val="tx1"/>
                </a:solidFill>
              </a:rPr>
              <a:t>of</a:t>
            </a:r>
            <a:r>
              <a:rPr lang="it-IT" sz="1600" b="1" dirty="0" smtClean="0">
                <a:solidFill>
                  <a:schemeClr val="tx1"/>
                </a:solidFill>
              </a:rPr>
              <a:t>  </a:t>
            </a:r>
            <a:r>
              <a:rPr lang="it-IT" sz="1600" b="1" dirty="0" err="1" smtClean="0">
                <a:solidFill>
                  <a:schemeClr val="tx1"/>
                </a:solidFill>
              </a:rPr>
              <a:t>halo</a:t>
            </a:r>
            <a:r>
              <a:rPr lang="it-IT" sz="1600" b="1" dirty="0" smtClean="0">
                <a:solidFill>
                  <a:schemeClr val="tx1"/>
                </a:solidFill>
              </a:rPr>
              <a:t> </a:t>
            </a:r>
            <a:r>
              <a:rPr lang="it-IT" sz="1600" b="1" dirty="0" err="1" smtClean="0">
                <a:solidFill>
                  <a:schemeClr val="tx1"/>
                </a:solidFill>
              </a:rPr>
              <a:t>virial</a:t>
            </a:r>
            <a:r>
              <a:rPr lang="it-IT" sz="1600" b="1" dirty="0" smtClean="0">
                <a:solidFill>
                  <a:schemeClr val="tx1"/>
                </a:solidFill>
              </a:rPr>
              <a:t> </a:t>
            </a:r>
            <a:r>
              <a:rPr lang="it-IT" sz="1600" b="1" dirty="0" err="1" smtClean="0">
                <a:solidFill>
                  <a:schemeClr val="tx1"/>
                </a:solidFill>
              </a:rPr>
              <a:t>masses</a:t>
            </a:r>
            <a:r>
              <a:rPr lang="it-IT" sz="2000" b="1" dirty="0" smtClean="0">
                <a:solidFill>
                  <a:srgbClr val="7030A0"/>
                </a:solidFill>
              </a:rPr>
              <a:t> </a:t>
            </a:r>
            <a:endParaRPr lang="it-IT" sz="1600" b="1" dirty="0">
              <a:solidFill>
                <a:schemeClr val="tx1"/>
              </a:solidFill>
            </a:endParaRPr>
          </a:p>
        </p:txBody>
      </p:sp>
      <p:sp>
        <p:nvSpPr>
          <p:cNvPr id="40964" name="Rectangle 4"/>
          <p:cNvSpPr>
            <a:spLocks noChangeArrowheads="1"/>
          </p:cNvSpPr>
          <p:nvPr/>
        </p:nvSpPr>
        <p:spPr bwMode="auto">
          <a:xfrm>
            <a:off x="503808" y="4211887"/>
            <a:ext cx="7056438" cy="1931987"/>
          </a:xfrm>
          <a:prstGeom prst="rect">
            <a:avLst/>
          </a:prstGeom>
          <a:noFill/>
          <a:ln w="9525">
            <a:noFill/>
            <a:round/>
            <a:headEnd/>
            <a:tailEnd/>
          </a:ln>
          <a:effectLst/>
        </p:spPr>
        <p:txBody>
          <a:bodyPr wrap="none" lIns="91420" tIns="45711" rIns="91420" bIns="45711" anchor="ctr"/>
          <a:lstStyle/>
          <a:p>
            <a:endParaRPr lang="it-IT"/>
          </a:p>
        </p:txBody>
      </p:sp>
      <p:sp>
        <p:nvSpPr>
          <p:cNvPr id="8" name="Rettangolo 7"/>
          <p:cNvSpPr/>
          <p:nvPr/>
        </p:nvSpPr>
        <p:spPr>
          <a:xfrm>
            <a:off x="359792" y="5724054"/>
            <a:ext cx="9289032" cy="1200310"/>
          </a:xfrm>
          <a:prstGeom prst="rect">
            <a:avLst/>
          </a:prstGeom>
        </p:spPr>
        <p:txBody>
          <a:bodyPr wrap="square" lIns="91420" tIns="45711" rIns="91420" bIns="45711">
            <a:spAutoFit/>
          </a:bodyPr>
          <a:lstStyle/>
          <a:p>
            <a:pPr hangingPunct="1">
              <a:lnSpc>
                <a:spcPct val="100000"/>
              </a:lnSpc>
              <a:buClr>
                <a:srgbClr val="CCFF99"/>
              </a:buClr>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en-GB" dirty="0" smtClean="0">
                <a:solidFill>
                  <a:srgbClr val="000000"/>
                </a:solidFill>
                <a:latin typeface="+mj-lt"/>
              </a:rPr>
              <a:t> </a:t>
            </a:r>
            <a:r>
              <a:rPr lang="en-GB" dirty="0" err="1" smtClean="0">
                <a:solidFill>
                  <a:srgbClr val="000000"/>
                </a:solidFill>
                <a:latin typeface="+mj-lt"/>
              </a:rPr>
              <a:t>Virial</a:t>
            </a:r>
            <a:r>
              <a:rPr lang="en-GB" dirty="0" smtClean="0">
                <a:solidFill>
                  <a:srgbClr val="000000"/>
                </a:solidFill>
                <a:latin typeface="+mj-lt"/>
              </a:rPr>
              <a:t> masses </a:t>
            </a:r>
            <a:r>
              <a:rPr lang="en-GB" dirty="0" err="1" smtClean="0">
                <a:solidFill>
                  <a:srgbClr val="000000"/>
                </a:solidFill>
                <a:latin typeface="+mj-lt"/>
              </a:rPr>
              <a:t>M</a:t>
            </a:r>
            <a:r>
              <a:rPr lang="en-GB" baseline="-25000" dirty="0" err="1" smtClean="0">
                <a:solidFill>
                  <a:srgbClr val="000000"/>
                </a:solidFill>
                <a:latin typeface="+mj-lt"/>
              </a:rPr>
              <a:t>h</a:t>
            </a:r>
            <a:r>
              <a:rPr lang="en-GB" dirty="0" smtClean="0">
                <a:solidFill>
                  <a:srgbClr val="000000"/>
                </a:solidFill>
                <a:latin typeface="+mj-lt"/>
              </a:rPr>
              <a:t> of halos around galaxies with stellar mass  M</a:t>
            </a:r>
            <a:r>
              <a:rPr lang="en-GB" baseline="-25000" dirty="0" smtClean="0">
                <a:solidFill>
                  <a:srgbClr val="000000"/>
                </a:solidFill>
                <a:latin typeface="+mj-lt"/>
              </a:rPr>
              <a:t>STAR</a:t>
            </a:r>
            <a:r>
              <a:rPr lang="en-GB" dirty="0" smtClean="0">
                <a:solidFill>
                  <a:srgbClr val="000000"/>
                </a:solidFill>
                <a:latin typeface="+mj-lt"/>
              </a:rPr>
              <a:t>  (or luminosity L ) are obtained </a:t>
            </a:r>
          </a:p>
          <a:p>
            <a:pPr hangingPunct="1">
              <a:lnSpc>
                <a:spcPct val="100000"/>
              </a:lnSpc>
              <a:buClr>
                <a:srgbClr val="CCFF99"/>
              </a:buClr>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en-GB" dirty="0" smtClean="0">
                <a:solidFill>
                  <a:srgbClr val="000000"/>
                </a:solidFill>
                <a:latin typeface="+mj-lt"/>
              </a:rPr>
              <a:t>  - </a:t>
            </a:r>
            <a:r>
              <a:rPr lang="en-GB" dirty="0" smtClean="0">
                <a:solidFill>
                  <a:srgbClr val="FF0000"/>
                </a:solidFill>
                <a:latin typeface="+mj-lt"/>
              </a:rPr>
              <a:t>directly</a:t>
            </a:r>
            <a:r>
              <a:rPr lang="en-GB" dirty="0" smtClean="0">
                <a:solidFill>
                  <a:srgbClr val="000000"/>
                </a:solidFill>
                <a:latin typeface="+mj-lt"/>
              </a:rPr>
              <a:t>  by weak-</a:t>
            </a:r>
            <a:r>
              <a:rPr lang="en-GB" dirty="0" err="1" smtClean="0">
                <a:solidFill>
                  <a:srgbClr val="000000"/>
                </a:solidFill>
                <a:latin typeface="+mj-lt"/>
              </a:rPr>
              <a:t>lensing</a:t>
            </a:r>
            <a:r>
              <a:rPr lang="en-GB" dirty="0" smtClean="0">
                <a:solidFill>
                  <a:srgbClr val="000000"/>
                </a:solidFill>
                <a:latin typeface="+mj-lt"/>
              </a:rPr>
              <a:t> analysis </a:t>
            </a:r>
            <a:r>
              <a:rPr lang="en-GB" i="1" dirty="0" smtClean="0">
                <a:solidFill>
                  <a:srgbClr val="000000"/>
                </a:solidFill>
                <a:latin typeface="+mj-lt"/>
              </a:rPr>
              <a:t>(left)</a:t>
            </a:r>
          </a:p>
          <a:p>
            <a:pPr hangingPunct="1">
              <a:lnSpc>
                <a:spcPct val="100000"/>
              </a:lnSpc>
              <a:buClr>
                <a:srgbClr val="CCFF99"/>
              </a:buClr>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en-GB" dirty="0" smtClean="0">
                <a:solidFill>
                  <a:srgbClr val="000000"/>
                </a:solidFill>
                <a:latin typeface="+mj-lt"/>
              </a:rPr>
              <a:t> </a:t>
            </a:r>
            <a:r>
              <a:rPr lang="en-GB" dirty="0" smtClean="0">
                <a:solidFill>
                  <a:srgbClr val="000000"/>
                </a:solidFill>
              </a:rPr>
              <a:t> - </a:t>
            </a:r>
            <a:r>
              <a:rPr lang="en-GB" dirty="0" smtClean="0">
                <a:solidFill>
                  <a:srgbClr val="FF0000"/>
                </a:solidFill>
                <a:latin typeface="+mj-lt"/>
              </a:rPr>
              <a:t>indirectly </a:t>
            </a:r>
            <a:r>
              <a:rPr lang="en-GB" dirty="0" smtClean="0">
                <a:solidFill>
                  <a:srgbClr val="000000"/>
                </a:solidFill>
                <a:latin typeface="+mj-lt"/>
              </a:rPr>
              <a:t>by correlating </a:t>
            </a:r>
            <a:r>
              <a:rPr lang="en-GB" i="1" dirty="0" err="1" smtClean="0">
                <a:solidFill>
                  <a:srgbClr val="000000"/>
                </a:solidFill>
                <a:latin typeface="+mj-lt"/>
              </a:rPr>
              <a:t>dN</a:t>
            </a:r>
            <a:r>
              <a:rPr lang="en-GB" i="1" dirty="0" smtClean="0">
                <a:solidFill>
                  <a:srgbClr val="000000"/>
                </a:solidFill>
                <a:latin typeface="+mj-lt"/>
              </a:rPr>
              <a:t>/</a:t>
            </a:r>
            <a:r>
              <a:rPr lang="en-GB" i="1" dirty="0" err="1" smtClean="0">
                <a:solidFill>
                  <a:srgbClr val="000000"/>
                </a:solidFill>
                <a:latin typeface="+mj-lt"/>
              </a:rPr>
              <a:t>dL</a:t>
            </a:r>
            <a:r>
              <a:rPr lang="en-GB" dirty="0" smtClean="0">
                <a:solidFill>
                  <a:srgbClr val="000000"/>
                </a:solidFill>
                <a:latin typeface="+mj-lt"/>
              </a:rPr>
              <a:t>  with theoretical DM halo </a:t>
            </a:r>
            <a:r>
              <a:rPr lang="en-GB" i="1" dirty="0" err="1" smtClean="0">
                <a:solidFill>
                  <a:srgbClr val="000000"/>
                </a:solidFill>
                <a:latin typeface="+mj-lt"/>
              </a:rPr>
              <a:t>dN</a:t>
            </a:r>
            <a:r>
              <a:rPr lang="en-GB" i="1" dirty="0" smtClean="0">
                <a:solidFill>
                  <a:srgbClr val="000000"/>
                </a:solidFill>
                <a:latin typeface="+mj-lt"/>
              </a:rPr>
              <a:t>/</a:t>
            </a:r>
            <a:r>
              <a:rPr lang="en-GB" i="1" dirty="0" err="1" smtClean="0">
                <a:solidFill>
                  <a:srgbClr val="000000"/>
                </a:solidFill>
                <a:latin typeface="+mj-lt"/>
              </a:rPr>
              <a:t>dM</a:t>
            </a:r>
            <a:r>
              <a:rPr lang="en-GB" i="1" dirty="0" smtClean="0">
                <a:solidFill>
                  <a:srgbClr val="000000"/>
                </a:solidFill>
                <a:latin typeface="+mj-lt"/>
              </a:rPr>
              <a:t> (right)</a:t>
            </a:r>
            <a:endParaRPr lang="en-GB" i="1" dirty="0">
              <a:solidFill>
                <a:srgbClr val="000000"/>
              </a:solidFill>
              <a:latin typeface="+mj-lt"/>
            </a:endParaRPr>
          </a:p>
        </p:txBody>
      </p:sp>
      <p:sp>
        <p:nvSpPr>
          <p:cNvPr id="7" name="Rettangolo 6"/>
          <p:cNvSpPr/>
          <p:nvPr/>
        </p:nvSpPr>
        <p:spPr>
          <a:xfrm>
            <a:off x="4845387" y="4040838"/>
            <a:ext cx="248746" cy="349949"/>
          </a:xfrm>
          <a:prstGeom prst="rect">
            <a:avLst/>
          </a:prstGeom>
        </p:spPr>
        <p:txBody>
          <a:bodyPr wrap="none" lIns="91420" tIns="45711" rIns="91420" bIns="45711">
            <a:spAutoFit/>
          </a:bodyPr>
          <a:lstStyle/>
          <a:p>
            <a:r>
              <a:rPr lang="en-GB" dirty="0" smtClean="0">
                <a:solidFill>
                  <a:srgbClr val="000000"/>
                </a:solidFill>
              </a:rPr>
              <a:t> </a:t>
            </a:r>
            <a:endParaRPr lang="it-IT" dirty="0"/>
          </a:p>
        </p:txBody>
      </p:sp>
      <p:sp>
        <p:nvSpPr>
          <p:cNvPr id="9" name="Rectangle 10"/>
          <p:cNvSpPr>
            <a:spLocks noChangeArrowheads="1"/>
          </p:cNvSpPr>
          <p:nvPr/>
        </p:nvSpPr>
        <p:spPr bwMode="auto">
          <a:xfrm>
            <a:off x="6192440" y="4067869"/>
            <a:ext cx="1533053" cy="309937"/>
          </a:xfrm>
          <a:prstGeom prst="rect">
            <a:avLst/>
          </a:prstGeom>
          <a:noFill/>
          <a:ln w="9525">
            <a:noFill/>
            <a:round/>
            <a:headEnd/>
            <a:tailEnd/>
          </a:ln>
          <a:effectLst/>
        </p:spPr>
        <p:txBody>
          <a:bodyPr wrap="none" lIns="89982" tIns="46790" rIns="89982" bIns="46790">
            <a:spAutoFit/>
          </a:bodyPr>
          <a:lstStyle/>
          <a:p>
            <a:pPr hangingPunct="1">
              <a:lnSpc>
                <a:spcPct val="100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sz="1400" dirty="0" err="1" smtClean="0">
                <a:solidFill>
                  <a:srgbClr val="000000"/>
                </a:solidFill>
                <a:latin typeface="Calibri" charset="0"/>
              </a:rPr>
              <a:t>Shankaret</a:t>
            </a:r>
            <a:r>
              <a:rPr lang="it-IT" sz="1400" dirty="0" smtClean="0">
                <a:solidFill>
                  <a:srgbClr val="000000"/>
                </a:solidFill>
                <a:latin typeface="Calibri" charset="0"/>
              </a:rPr>
              <a:t> al, 2006</a:t>
            </a:r>
            <a:endParaRPr lang="it-IT" sz="1400" dirty="0">
              <a:solidFill>
                <a:srgbClr val="000000"/>
              </a:solidFill>
              <a:latin typeface="Calibri" charset="0"/>
            </a:endParaRPr>
          </a:p>
        </p:txBody>
      </p:sp>
      <p:sp>
        <p:nvSpPr>
          <p:cNvPr id="12" name="Rectangle 10"/>
          <p:cNvSpPr>
            <a:spLocks noChangeArrowheads="1"/>
          </p:cNvSpPr>
          <p:nvPr/>
        </p:nvSpPr>
        <p:spPr bwMode="auto">
          <a:xfrm>
            <a:off x="2736056" y="4427909"/>
            <a:ext cx="1924827" cy="309937"/>
          </a:xfrm>
          <a:prstGeom prst="rect">
            <a:avLst/>
          </a:prstGeom>
          <a:noFill/>
          <a:ln w="9525">
            <a:noFill/>
            <a:round/>
            <a:headEnd/>
            <a:tailEnd/>
          </a:ln>
          <a:effectLst/>
        </p:spPr>
        <p:txBody>
          <a:bodyPr wrap="none" lIns="89982" tIns="46790" rIns="89982" bIns="46790">
            <a:spAutoFit/>
          </a:bodyPr>
          <a:lstStyle/>
          <a:p>
            <a:pPr hangingPunct="1">
              <a:lnSpc>
                <a:spcPct val="100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sz="1400" dirty="0" err="1" smtClean="0">
                <a:solidFill>
                  <a:srgbClr val="000000"/>
                </a:solidFill>
                <a:latin typeface="Calibri" charset="0"/>
              </a:rPr>
              <a:t>Mandelbaum</a:t>
            </a:r>
            <a:r>
              <a:rPr lang="it-IT" sz="1400" dirty="0" smtClean="0">
                <a:solidFill>
                  <a:srgbClr val="000000"/>
                </a:solidFill>
                <a:latin typeface="Calibri" charset="0"/>
              </a:rPr>
              <a:t> </a:t>
            </a:r>
            <a:r>
              <a:rPr lang="it-IT" sz="1400" dirty="0" err="1" smtClean="0">
                <a:solidFill>
                  <a:srgbClr val="000000"/>
                </a:solidFill>
                <a:latin typeface="Calibri" charset="0"/>
              </a:rPr>
              <a:t>et</a:t>
            </a:r>
            <a:r>
              <a:rPr lang="it-IT" sz="1400" dirty="0" smtClean="0">
                <a:solidFill>
                  <a:srgbClr val="000000"/>
                </a:solidFill>
                <a:latin typeface="Calibri" charset="0"/>
              </a:rPr>
              <a:t> al 2006</a:t>
            </a:r>
            <a:endParaRPr lang="it-IT" sz="1400" dirty="0">
              <a:solidFill>
                <a:srgbClr val="000000"/>
              </a:solidFill>
              <a:latin typeface="Calibri" charset="0"/>
            </a:endParaRPr>
          </a:p>
        </p:txBody>
      </p:sp>
      <p:pic>
        <p:nvPicPr>
          <p:cNvPr id="190469" name="Picture 5" descr="C:\Users\paolo\Desktop\result22.png"/>
          <p:cNvPicPr>
            <a:picLocks noChangeAspect="1" noChangeArrowheads="1"/>
          </p:cNvPicPr>
          <p:nvPr/>
        </p:nvPicPr>
        <p:blipFill>
          <a:blip r:embed="rId5" cstate="print"/>
          <a:srcRect/>
          <a:stretch>
            <a:fillRect/>
          </a:stretch>
        </p:blipFill>
        <p:spPr bwMode="auto">
          <a:xfrm rot="16200000">
            <a:off x="-477498" y="3248977"/>
            <a:ext cx="2130904" cy="312304"/>
          </a:xfrm>
          <a:prstGeom prst="rect">
            <a:avLst/>
          </a:prstGeom>
          <a:noFill/>
        </p:spPr>
      </p:pic>
      <p:sp>
        <p:nvSpPr>
          <p:cNvPr id="13" name="CasellaDiTesto 12"/>
          <p:cNvSpPr txBox="1"/>
          <p:nvPr/>
        </p:nvSpPr>
        <p:spPr>
          <a:xfrm>
            <a:off x="2159992" y="1979637"/>
            <a:ext cx="723275" cy="235449"/>
          </a:xfrm>
          <a:prstGeom prst="rect">
            <a:avLst/>
          </a:prstGeom>
          <a:noFill/>
        </p:spPr>
        <p:txBody>
          <a:bodyPr wrap="none" rtlCol="0">
            <a:spAutoFit/>
          </a:bodyPr>
          <a:lstStyle/>
          <a:p>
            <a:r>
              <a:rPr lang="it-IT" sz="1000" dirty="0" smtClean="0">
                <a:solidFill>
                  <a:schemeClr val="tx1"/>
                </a:solidFill>
              </a:rPr>
              <a:t>SPIRALS</a:t>
            </a:r>
            <a:endParaRPr lang="it-IT" sz="1000" dirty="0">
              <a:solidFill>
                <a:schemeClr val="tx1"/>
              </a:solidFill>
            </a:endParaRPr>
          </a:p>
        </p:txBody>
      </p:sp>
      <p:sp>
        <p:nvSpPr>
          <p:cNvPr id="14" name="CasellaDiTesto 13"/>
          <p:cNvSpPr txBox="1"/>
          <p:nvPr/>
        </p:nvSpPr>
        <p:spPr>
          <a:xfrm>
            <a:off x="2087984" y="2195661"/>
            <a:ext cx="978153" cy="235449"/>
          </a:xfrm>
          <a:prstGeom prst="rect">
            <a:avLst/>
          </a:prstGeom>
          <a:noFill/>
        </p:spPr>
        <p:txBody>
          <a:bodyPr wrap="none" rtlCol="0">
            <a:spAutoFit/>
          </a:bodyPr>
          <a:lstStyle/>
          <a:p>
            <a:r>
              <a:rPr lang="it-IT" sz="1000" dirty="0" smtClean="0">
                <a:solidFill>
                  <a:schemeClr val="tx1"/>
                </a:solidFill>
              </a:rPr>
              <a:t>ELLIPTICALS</a:t>
            </a:r>
            <a:endParaRPr lang="it-IT" sz="1000" dirty="0">
              <a:solidFill>
                <a:schemeClr val="tx1"/>
              </a:solidFill>
            </a:endParaRPr>
          </a:p>
        </p:txBody>
      </p:sp>
      <p:sp>
        <p:nvSpPr>
          <p:cNvPr id="21" name="CasellaDiTesto 20"/>
          <p:cNvSpPr txBox="1"/>
          <p:nvPr/>
        </p:nvSpPr>
        <p:spPr>
          <a:xfrm>
            <a:off x="5976416" y="1763613"/>
            <a:ext cx="1405706" cy="264047"/>
          </a:xfrm>
          <a:prstGeom prst="rect">
            <a:avLst/>
          </a:prstGeom>
          <a:noFill/>
        </p:spPr>
        <p:txBody>
          <a:bodyPr wrap="none" rtlCol="0">
            <a:spAutoFit/>
          </a:bodyPr>
          <a:lstStyle/>
          <a:p>
            <a:r>
              <a:rPr lang="it-IT" sz="1200" dirty="0" err="1" smtClean="0">
                <a:solidFill>
                  <a:schemeClr val="tx1"/>
                </a:solidFill>
              </a:rPr>
              <a:t>Moster</a:t>
            </a:r>
            <a:r>
              <a:rPr lang="it-IT" sz="1200" dirty="0" smtClean="0">
                <a:solidFill>
                  <a:schemeClr val="tx1"/>
                </a:solidFill>
              </a:rPr>
              <a:t>, </a:t>
            </a:r>
            <a:r>
              <a:rPr lang="it-IT" sz="1200" dirty="0" err="1" smtClean="0">
                <a:solidFill>
                  <a:schemeClr val="tx1"/>
                </a:solidFill>
              </a:rPr>
              <a:t>et</a:t>
            </a:r>
            <a:r>
              <a:rPr lang="it-IT" sz="1200" dirty="0" smtClean="0">
                <a:solidFill>
                  <a:schemeClr val="tx1"/>
                </a:solidFill>
              </a:rPr>
              <a:t> al 2010</a:t>
            </a:r>
            <a:endParaRPr lang="it-IT" sz="1200" dirty="0">
              <a:solidFill>
                <a:schemeClr val="tx1"/>
              </a:solidFill>
            </a:endParaRPr>
          </a:p>
        </p:txBody>
      </p:sp>
      <p:cxnSp>
        <p:nvCxnSpPr>
          <p:cNvPr id="23" name="Connettore 2 22"/>
          <p:cNvCxnSpPr/>
          <p:nvPr/>
        </p:nvCxnSpPr>
        <p:spPr bwMode="auto">
          <a:xfrm rot="16200000" flipH="1">
            <a:off x="6228444" y="2159656"/>
            <a:ext cx="360043" cy="1"/>
          </a:xfrm>
          <a:prstGeom prst="straightConnector1">
            <a:avLst/>
          </a:prstGeom>
          <a:solidFill>
            <a:srgbClr val="00B8FF"/>
          </a:solidFill>
          <a:ln w="9525" cap="flat" cmpd="sng" algn="ctr">
            <a:solidFill>
              <a:schemeClr val="tx1"/>
            </a:solidFill>
            <a:prstDash val="solid"/>
            <a:round/>
            <a:headEnd type="none" w="med" len="med"/>
            <a:tailEnd type="arrow"/>
          </a:ln>
          <a:effectLst/>
        </p:spPr>
      </p:cxnSp>
      <p:cxnSp>
        <p:nvCxnSpPr>
          <p:cNvPr id="28" name="Connettore 2 27"/>
          <p:cNvCxnSpPr/>
          <p:nvPr/>
        </p:nvCxnSpPr>
        <p:spPr bwMode="auto">
          <a:xfrm rot="5400000" flipH="1" flipV="1">
            <a:off x="6408464" y="3707829"/>
            <a:ext cx="720080" cy="1588"/>
          </a:xfrm>
          <a:prstGeom prst="straightConnector1">
            <a:avLst/>
          </a:prstGeom>
          <a:solidFill>
            <a:srgbClr val="00B8FF"/>
          </a:solidFill>
          <a:ln w="9525" cap="flat" cmpd="sng" algn="ctr">
            <a:solidFill>
              <a:schemeClr val="tx1"/>
            </a:solidFill>
            <a:prstDash val="solid"/>
            <a:round/>
            <a:headEnd type="none" w="med" len="med"/>
            <a:tailEnd type="arrow"/>
          </a:ln>
          <a:effectLst/>
        </p:spPr>
      </p:cxnSp>
      <p:sp>
        <p:nvSpPr>
          <p:cNvPr id="30" name="CasellaDiTesto 29"/>
          <p:cNvSpPr txBox="1"/>
          <p:nvPr/>
        </p:nvSpPr>
        <p:spPr>
          <a:xfrm>
            <a:off x="2520032" y="4931965"/>
            <a:ext cx="564578" cy="349968"/>
          </a:xfrm>
          <a:prstGeom prst="rect">
            <a:avLst/>
          </a:prstGeom>
          <a:noFill/>
        </p:spPr>
        <p:txBody>
          <a:bodyPr wrap="none" rtlCol="0">
            <a:spAutoFit/>
          </a:bodyPr>
          <a:lstStyle/>
          <a:p>
            <a:r>
              <a:rPr lang="it-IT" dirty="0" smtClean="0">
                <a:solidFill>
                  <a:schemeClr val="tx1"/>
                </a:solidFill>
              </a:rPr>
              <a:t>L/</a:t>
            </a:r>
            <a:r>
              <a:rPr lang="it-IT" dirty="0" err="1" smtClean="0">
                <a:solidFill>
                  <a:schemeClr val="tx1"/>
                </a:solidFill>
              </a:rPr>
              <a:t>L</a:t>
            </a:r>
            <a:r>
              <a:rPr lang="it-IT" baseline="-25000" dirty="0" err="1" smtClean="0">
                <a:solidFill>
                  <a:schemeClr val="tx1"/>
                </a:solidFill>
              </a:rPr>
              <a:t>*</a:t>
            </a:r>
            <a:endParaRPr lang="it-IT" baseline="-25000" dirty="0">
              <a:solidFill>
                <a:schemeClr val="tx1"/>
              </a:solidFill>
            </a:endParaRPr>
          </a:p>
        </p:txBody>
      </p:sp>
      <p:sp>
        <p:nvSpPr>
          <p:cNvPr id="19" name="Figura a mano libera 14"/>
          <p:cNvSpPr/>
          <p:nvPr/>
        </p:nvSpPr>
        <p:spPr bwMode="auto">
          <a:xfrm>
            <a:off x="5544368" y="1835621"/>
            <a:ext cx="4234274" cy="2052245"/>
          </a:xfrm>
          <a:custGeom>
            <a:avLst/>
            <a:gdLst>
              <a:gd name="connsiteX0" fmla="*/ 346528 w 4840514"/>
              <a:gd name="connsiteY0" fmla="*/ 156028 h 1963057"/>
              <a:gd name="connsiteX1" fmla="*/ 2425699 w 4840514"/>
              <a:gd name="connsiteY1" fmla="*/ 1429657 h 1963057"/>
              <a:gd name="connsiteX2" fmla="*/ 3329213 w 4840514"/>
              <a:gd name="connsiteY2" fmla="*/ 1810657 h 1963057"/>
              <a:gd name="connsiteX3" fmla="*/ 4015013 w 4840514"/>
              <a:gd name="connsiteY3" fmla="*/ 1582057 h 1963057"/>
              <a:gd name="connsiteX4" fmla="*/ 4689928 w 4840514"/>
              <a:gd name="connsiteY4" fmla="*/ 874486 h 1963057"/>
              <a:gd name="connsiteX5" fmla="*/ 4733471 w 4840514"/>
              <a:gd name="connsiteY5" fmla="*/ 1342571 h 1963057"/>
              <a:gd name="connsiteX6" fmla="*/ 4047671 w 4840514"/>
              <a:gd name="connsiteY6" fmla="*/ 1832428 h 1963057"/>
              <a:gd name="connsiteX7" fmla="*/ 3470728 w 4840514"/>
              <a:gd name="connsiteY7" fmla="*/ 1952171 h 1963057"/>
              <a:gd name="connsiteX8" fmla="*/ 2697842 w 4840514"/>
              <a:gd name="connsiteY8" fmla="*/ 1767114 h 1963057"/>
              <a:gd name="connsiteX9" fmla="*/ 2131785 w 4840514"/>
              <a:gd name="connsiteY9" fmla="*/ 1484086 h 1963057"/>
              <a:gd name="connsiteX10" fmla="*/ 1282699 w 4840514"/>
              <a:gd name="connsiteY10" fmla="*/ 961571 h 1963057"/>
              <a:gd name="connsiteX11" fmla="*/ 346528 w 4840514"/>
              <a:gd name="connsiteY11" fmla="*/ 493486 h 1963057"/>
              <a:gd name="connsiteX12" fmla="*/ 346528 w 4840514"/>
              <a:gd name="connsiteY12" fmla="*/ 156028 h 1963057"/>
              <a:gd name="connsiteX0" fmla="*/ 346528 w 4780900"/>
              <a:gd name="connsiteY0" fmla="*/ 156028 h 1963057"/>
              <a:gd name="connsiteX1" fmla="*/ 2425699 w 4780900"/>
              <a:gd name="connsiteY1" fmla="*/ 1429657 h 1963057"/>
              <a:gd name="connsiteX2" fmla="*/ 3329213 w 4780900"/>
              <a:gd name="connsiteY2" fmla="*/ 1810657 h 1963057"/>
              <a:gd name="connsiteX3" fmla="*/ 4015013 w 4780900"/>
              <a:gd name="connsiteY3" fmla="*/ 1582057 h 1963057"/>
              <a:gd name="connsiteX4" fmla="*/ 4689928 w 4780900"/>
              <a:gd name="connsiteY4" fmla="*/ 874486 h 1963057"/>
              <a:gd name="connsiteX5" fmla="*/ 4560846 w 4780900"/>
              <a:gd name="connsiteY5" fmla="*/ 1572854 h 1963057"/>
              <a:gd name="connsiteX6" fmla="*/ 4047671 w 4780900"/>
              <a:gd name="connsiteY6" fmla="*/ 1832428 h 1963057"/>
              <a:gd name="connsiteX7" fmla="*/ 3470728 w 4780900"/>
              <a:gd name="connsiteY7" fmla="*/ 1952171 h 1963057"/>
              <a:gd name="connsiteX8" fmla="*/ 2697842 w 4780900"/>
              <a:gd name="connsiteY8" fmla="*/ 1767114 h 1963057"/>
              <a:gd name="connsiteX9" fmla="*/ 2131785 w 4780900"/>
              <a:gd name="connsiteY9" fmla="*/ 1484086 h 1963057"/>
              <a:gd name="connsiteX10" fmla="*/ 1282699 w 4780900"/>
              <a:gd name="connsiteY10" fmla="*/ 961571 h 1963057"/>
              <a:gd name="connsiteX11" fmla="*/ 346528 w 4780900"/>
              <a:gd name="connsiteY11" fmla="*/ 493486 h 1963057"/>
              <a:gd name="connsiteX12" fmla="*/ 346528 w 4780900"/>
              <a:gd name="connsiteY12" fmla="*/ 156028 h 1963057"/>
              <a:gd name="connsiteX0" fmla="*/ 346528 w 4611487"/>
              <a:gd name="connsiteY0" fmla="*/ 156028 h 1963057"/>
              <a:gd name="connsiteX1" fmla="*/ 2425699 w 4611487"/>
              <a:gd name="connsiteY1" fmla="*/ 1429657 h 1963057"/>
              <a:gd name="connsiteX2" fmla="*/ 3329213 w 4611487"/>
              <a:gd name="connsiteY2" fmla="*/ 1810657 h 1963057"/>
              <a:gd name="connsiteX3" fmla="*/ 4015013 w 4611487"/>
              <a:gd name="connsiteY3" fmla="*/ 1582057 h 1963057"/>
              <a:gd name="connsiteX4" fmla="*/ 4351514 w 4611487"/>
              <a:gd name="connsiteY4" fmla="*/ 1212814 h 1963057"/>
              <a:gd name="connsiteX5" fmla="*/ 4560846 w 4611487"/>
              <a:gd name="connsiteY5" fmla="*/ 1572854 h 1963057"/>
              <a:gd name="connsiteX6" fmla="*/ 4047671 w 4611487"/>
              <a:gd name="connsiteY6" fmla="*/ 1832428 h 1963057"/>
              <a:gd name="connsiteX7" fmla="*/ 3470728 w 4611487"/>
              <a:gd name="connsiteY7" fmla="*/ 1952171 h 1963057"/>
              <a:gd name="connsiteX8" fmla="*/ 2697842 w 4611487"/>
              <a:gd name="connsiteY8" fmla="*/ 1767114 h 1963057"/>
              <a:gd name="connsiteX9" fmla="*/ 2131785 w 4611487"/>
              <a:gd name="connsiteY9" fmla="*/ 1484086 h 1963057"/>
              <a:gd name="connsiteX10" fmla="*/ 1282699 w 4611487"/>
              <a:gd name="connsiteY10" fmla="*/ 961571 h 1963057"/>
              <a:gd name="connsiteX11" fmla="*/ 346528 w 4611487"/>
              <a:gd name="connsiteY11" fmla="*/ 493486 h 1963057"/>
              <a:gd name="connsiteX12" fmla="*/ 346528 w 4611487"/>
              <a:gd name="connsiteY12" fmla="*/ 156028 h 1963057"/>
              <a:gd name="connsiteX0" fmla="*/ 346528 w 4407598"/>
              <a:gd name="connsiteY0" fmla="*/ 156028 h 1963057"/>
              <a:gd name="connsiteX1" fmla="*/ 2425699 w 4407598"/>
              <a:gd name="connsiteY1" fmla="*/ 1429657 h 1963057"/>
              <a:gd name="connsiteX2" fmla="*/ 3329213 w 4407598"/>
              <a:gd name="connsiteY2" fmla="*/ 1810657 h 1963057"/>
              <a:gd name="connsiteX3" fmla="*/ 4015013 w 4407598"/>
              <a:gd name="connsiteY3" fmla="*/ 1582057 h 1963057"/>
              <a:gd name="connsiteX4" fmla="*/ 4351514 w 4407598"/>
              <a:gd name="connsiteY4" fmla="*/ 1212814 h 1963057"/>
              <a:gd name="connsiteX5" fmla="*/ 4351514 w 4407598"/>
              <a:gd name="connsiteY5" fmla="*/ 1572854 h 1963057"/>
              <a:gd name="connsiteX6" fmla="*/ 4047671 w 4407598"/>
              <a:gd name="connsiteY6" fmla="*/ 1832428 h 1963057"/>
              <a:gd name="connsiteX7" fmla="*/ 3470728 w 4407598"/>
              <a:gd name="connsiteY7" fmla="*/ 1952171 h 1963057"/>
              <a:gd name="connsiteX8" fmla="*/ 2697842 w 4407598"/>
              <a:gd name="connsiteY8" fmla="*/ 1767114 h 1963057"/>
              <a:gd name="connsiteX9" fmla="*/ 2131785 w 4407598"/>
              <a:gd name="connsiteY9" fmla="*/ 1484086 h 1963057"/>
              <a:gd name="connsiteX10" fmla="*/ 1282699 w 4407598"/>
              <a:gd name="connsiteY10" fmla="*/ 961571 h 1963057"/>
              <a:gd name="connsiteX11" fmla="*/ 346528 w 4407598"/>
              <a:gd name="connsiteY11" fmla="*/ 493486 h 1963057"/>
              <a:gd name="connsiteX12" fmla="*/ 346528 w 4407598"/>
              <a:gd name="connsiteY12" fmla="*/ 156028 h 1963057"/>
              <a:gd name="connsiteX0" fmla="*/ 346528 w 4407598"/>
              <a:gd name="connsiteY0" fmla="*/ 156028 h 1968915"/>
              <a:gd name="connsiteX1" fmla="*/ 2425699 w 4407598"/>
              <a:gd name="connsiteY1" fmla="*/ 1429657 h 1968915"/>
              <a:gd name="connsiteX2" fmla="*/ 3329213 w 4407598"/>
              <a:gd name="connsiteY2" fmla="*/ 1810657 h 1968915"/>
              <a:gd name="connsiteX3" fmla="*/ 4015013 w 4407598"/>
              <a:gd name="connsiteY3" fmla="*/ 1582057 h 1968915"/>
              <a:gd name="connsiteX4" fmla="*/ 4351514 w 4407598"/>
              <a:gd name="connsiteY4" fmla="*/ 1212814 h 1968915"/>
              <a:gd name="connsiteX5" fmla="*/ 4351514 w 4407598"/>
              <a:gd name="connsiteY5" fmla="*/ 1572854 h 1968915"/>
              <a:gd name="connsiteX6" fmla="*/ 4047671 w 4407598"/>
              <a:gd name="connsiteY6" fmla="*/ 1832428 h 1968915"/>
              <a:gd name="connsiteX7" fmla="*/ 3470728 w 4407598"/>
              <a:gd name="connsiteY7" fmla="*/ 1952171 h 1968915"/>
              <a:gd name="connsiteX8" fmla="*/ 3024227 w 4407598"/>
              <a:gd name="connsiteY8" fmla="*/ 1932894 h 1968915"/>
              <a:gd name="connsiteX9" fmla="*/ 2697842 w 4407598"/>
              <a:gd name="connsiteY9" fmla="*/ 1767114 h 1968915"/>
              <a:gd name="connsiteX10" fmla="*/ 2131785 w 4407598"/>
              <a:gd name="connsiteY10" fmla="*/ 1484086 h 1968915"/>
              <a:gd name="connsiteX11" fmla="*/ 1282699 w 4407598"/>
              <a:gd name="connsiteY11" fmla="*/ 961571 h 1968915"/>
              <a:gd name="connsiteX12" fmla="*/ 346528 w 4407598"/>
              <a:gd name="connsiteY12" fmla="*/ 493486 h 1968915"/>
              <a:gd name="connsiteX13" fmla="*/ 346528 w 4407598"/>
              <a:gd name="connsiteY13" fmla="*/ 156028 h 1968915"/>
              <a:gd name="connsiteX0" fmla="*/ 346528 w 4407598"/>
              <a:gd name="connsiteY0" fmla="*/ 156028 h 1968915"/>
              <a:gd name="connsiteX1" fmla="*/ 2425699 w 4407598"/>
              <a:gd name="connsiteY1" fmla="*/ 1429657 h 1968915"/>
              <a:gd name="connsiteX2" fmla="*/ 3329213 w 4407598"/>
              <a:gd name="connsiteY2" fmla="*/ 1810657 h 1968915"/>
              <a:gd name="connsiteX3" fmla="*/ 4015013 w 4407598"/>
              <a:gd name="connsiteY3" fmla="*/ 1582057 h 1968915"/>
              <a:gd name="connsiteX4" fmla="*/ 4351514 w 4407598"/>
              <a:gd name="connsiteY4" fmla="*/ 1212814 h 1968915"/>
              <a:gd name="connsiteX5" fmla="*/ 4351514 w 4407598"/>
              <a:gd name="connsiteY5" fmla="*/ 1572854 h 1968915"/>
              <a:gd name="connsiteX6" fmla="*/ 4047671 w 4407598"/>
              <a:gd name="connsiteY6" fmla="*/ 1832428 h 1968915"/>
              <a:gd name="connsiteX7" fmla="*/ 3470728 w 4407598"/>
              <a:gd name="connsiteY7" fmla="*/ 1952171 h 1968915"/>
              <a:gd name="connsiteX8" fmla="*/ 3024227 w 4407598"/>
              <a:gd name="connsiteY8" fmla="*/ 1932894 h 1968915"/>
              <a:gd name="connsiteX9" fmla="*/ 2697842 w 4407598"/>
              <a:gd name="connsiteY9" fmla="*/ 1767114 h 1968915"/>
              <a:gd name="connsiteX10" fmla="*/ 2131785 w 4407598"/>
              <a:gd name="connsiteY10" fmla="*/ 1484086 h 1968915"/>
              <a:gd name="connsiteX11" fmla="*/ 1277797 w 4407598"/>
              <a:gd name="connsiteY11" fmla="*/ 1068798 h 1968915"/>
              <a:gd name="connsiteX12" fmla="*/ 346528 w 4407598"/>
              <a:gd name="connsiteY12" fmla="*/ 493486 h 1968915"/>
              <a:gd name="connsiteX13" fmla="*/ 346528 w 4407598"/>
              <a:gd name="connsiteY13" fmla="*/ 156028 h 1968915"/>
              <a:gd name="connsiteX0" fmla="*/ 346528 w 4407598"/>
              <a:gd name="connsiteY0" fmla="*/ 156028 h 1968915"/>
              <a:gd name="connsiteX1" fmla="*/ 2425699 w 4407598"/>
              <a:gd name="connsiteY1" fmla="*/ 1429657 h 1968915"/>
              <a:gd name="connsiteX2" fmla="*/ 3329213 w 4407598"/>
              <a:gd name="connsiteY2" fmla="*/ 1810657 h 1968915"/>
              <a:gd name="connsiteX3" fmla="*/ 4015013 w 4407598"/>
              <a:gd name="connsiteY3" fmla="*/ 1582057 h 1968915"/>
              <a:gd name="connsiteX4" fmla="*/ 4351514 w 4407598"/>
              <a:gd name="connsiteY4" fmla="*/ 1212814 h 1968915"/>
              <a:gd name="connsiteX5" fmla="*/ 4351514 w 4407598"/>
              <a:gd name="connsiteY5" fmla="*/ 1572854 h 1968915"/>
              <a:gd name="connsiteX6" fmla="*/ 4047671 w 4407598"/>
              <a:gd name="connsiteY6" fmla="*/ 1832428 h 1968915"/>
              <a:gd name="connsiteX7" fmla="*/ 3470728 w 4407598"/>
              <a:gd name="connsiteY7" fmla="*/ 1952171 h 1968915"/>
              <a:gd name="connsiteX8" fmla="*/ 3024227 w 4407598"/>
              <a:gd name="connsiteY8" fmla="*/ 1932894 h 1968915"/>
              <a:gd name="connsiteX9" fmla="*/ 2708403 w 4407598"/>
              <a:gd name="connsiteY9" fmla="*/ 1821542 h 1968915"/>
              <a:gd name="connsiteX10" fmla="*/ 2131785 w 4407598"/>
              <a:gd name="connsiteY10" fmla="*/ 1484086 h 1968915"/>
              <a:gd name="connsiteX11" fmla="*/ 1277797 w 4407598"/>
              <a:gd name="connsiteY11" fmla="*/ 1068798 h 1968915"/>
              <a:gd name="connsiteX12" fmla="*/ 346528 w 4407598"/>
              <a:gd name="connsiteY12" fmla="*/ 493486 h 1968915"/>
              <a:gd name="connsiteX13" fmla="*/ 346528 w 4407598"/>
              <a:gd name="connsiteY13" fmla="*/ 156028 h 1968915"/>
              <a:gd name="connsiteX0" fmla="*/ 346528 w 4407598"/>
              <a:gd name="connsiteY0" fmla="*/ 156028 h 1968915"/>
              <a:gd name="connsiteX1" fmla="*/ 2425699 w 4407598"/>
              <a:gd name="connsiteY1" fmla="*/ 1429657 h 1968915"/>
              <a:gd name="connsiteX2" fmla="*/ 3329213 w 4407598"/>
              <a:gd name="connsiteY2" fmla="*/ 1810657 h 1968915"/>
              <a:gd name="connsiteX3" fmla="*/ 4015013 w 4407598"/>
              <a:gd name="connsiteY3" fmla="*/ 1582057 h 1968915"/>
              <a:gd name="connsiteX4" fmla="*/ 4351514 w 4407598"/>
              <a:gd name="connsiteY4" fmla="*/ 1212814 h 1968915"/>
              <a:gd name="connsiteX5" fmla="*/ 4351514 w 4407598"/>
              <a:gd name="connsiteY5" fmla="*/ 1572854 h 1968915"/>
              <a:gd name="connsiteX6" fmla="*/ 4047671 w 4407598"/>
              <a:gd name="connsiteY6" fmla="*/ 1832428 h 1968915"/>
              <a:gd name="connsiteX7" fmla="*/ 3470728 w 4407598"/>
              <a:gd name="connsiteY7" fmla="*/ 1952171 h 1968915"/>
              <a:gd name="connsiteX8" fmla="*/ 3024227 w 4407598"/>
              <a:gd name="connsiteY8" fmla="*/ 1932894 h 1968915"/>
              <a:gd name="connsiteX9" fmla="*/ 2708403 w 4407598"/>
              <a:gd name="connsiteY9" fmla="*/ 1821542 h 1968915"/>
              <a:gd name="connsiteX10" fmla="*/ 2185941 w 4407598"/>
              <a:gd name="connsiteY10" fmla="*/ 1500846 h 1968915"/>
              <a:gd name="connsiteX11" fmla="*/ 1277797 w 4407598"/>
              <a:gd name="connsiteY11" fmla="*/ 1068798 h 1968915"/>
              <a:gd name="connsiteX12" fmla="*/ 346528 w 4407598"/>
              <a:gd name="connsiteY12" fmla="*/ 493486 h 1968915"/>
              <a:gd name="connsiteX13" fmla="*/ 346528 w 4407598"/>
              <a:gd name="connsiteY13" fmla="*/ 156028 h 1968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07598" h="1968915">
                <a:moveTo>
                  <a:pt x="346528" y="156028"/>
                </a:moveTo>
                <a:cubicBezTo>
                  <a:pt x="693056" y="312056"/>
                  <a:pt x="1928585" y="1153886"/>
                  <a:pt x="2425699" y="1429657"/>
                </a:cubicBezTo>
                <a:cubicBezTo>
                  <a:pt x="2922813" y="1705429"/>
                  <a:pt x="3064327" y="1785257"/>
                  <a:pt x="3329213" y="1810657"/>
                </a:cubicBezTo>
                <a:cubicBezTo>
                  <a:pt x="3594099" y="1836057"/>
                  <a:pt x="3844630" y="1681697"/>
                  <a:pt x="4015013" y="1582057"/>
                </a:cubicBezTo>
                <a:cubicBezTo>
                  <a:pt x="4185396" y="1482417"/>
                  <a:pt x="4295431" y="1214348"/>
                  <a:pt x="4351514" y="1212814"/>
                </a:cubicBezTo>
                <a:cubicBezTo>
                  <a:pt x="4407598" y="1211280"/>
                  <a:pt x="4402155" y="1469585"/>
                  <a:pt x="4351514" y="1572854"/>
                </a:cubicBezTo>
                <a:cubicBezTo>
                  <a:pt x="4300874" y="1676123"/>
                  <a:pt x="4194469" y="1769209"/>
                  <a:pt x="4047671" y="1832428"/>
                </a:cubicBezTo>
                <a:cubicBezTo>
                  <a:pt x="3900873" y="1895647"/>
                  <a:pt x="3641302" y="1935427"/>
                  <a:pt x="3470728" y="1952171"/>
                </a:cubicBezTo>
                <a:cubicBezTo>
                  <a:pt x="3300154" y="1968915"/>
                  <a:pt x="3151281" y="1954666"/>
                  <a:pt x="3024227" y="1932894"/>
                </a:cubicBezTo>
                <a:cubicBezTo>
                  <a:pt x="2897173" y="1911123"/>
                  <a:pt x="2857143" y="1896343"/>
                  <a:pt x="2708403" y="1821542"/>
                </a:cubicBezTo>
                <a:lnTo>
                  <a:pt x="2185941" y="1500846"/>
                </a:lnTo>
                <a:cubicBezTo>
                  <a:pt x="1949267" y="1384460"/>
                  <a:pt x="1584366" y="1236691"/>
                  <a:pt x="1277797" y="1068798"/>
                </a:cubicBezTo>
                <a:cubicBezTo>
                  <a:pt x="971228" y="900905"/>
                  <a:pt x="501739" y="645614"/>
                  <a:pt x="346528" y="493486"/>
                </a:cubicBezTo>
                <a:cubicBezTo>
                  <a:pt x="191317" y="341358"/>
                  <a:pt x="0" y="0"/>
                  <a:pt x="346528" y="156028"/>
                </a:cubicBezTo>
                <a:close/>
              </a:path>
            </a:pathLst>
          </a:cu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it-IT" sz="1800" b="0" i="0" u="none" strike="noStrike" cap="none" normalizeH="0" baseline="0" smtClean="0">
              <a:ln>
                <a:noFill/>
              </a:ln>
              <a:solidFill>
                <a:schemeClr val="bg1"/>
              </a:solidFill>
              <a:effectLst/>
              <a:latin typeface="Arial" charset="0"/>
              <a:ea typeface="SimSun" charset="-122"/>
            </a:endParaRPr>
          </a:p>
        </p:txBody>
      </p:sp>
      <p:cxnSp>
        <p:nvCxnSpPr>
          <p:cNvPr id="17" name="Connettore 1 16"/>
          <p:cNvCxnSpPr/>
          <p:nvPr/>
        </p:nvCxnSpPr>
        <p:spPr bwMode="auto">
          <a:xfrm>
            <a:off x="5688384" y="2123653"/>
            <a:ext cx="864096" cy="720080"/>
          </a:xfrm>
          <a:prstGeom prst="line">
            <a:avLst/>
          </a:prstGeom>
          <a:solidFill>
            <a:srgbClr val="00B8FF"/>
          </a:solidFill>
          <a:ln w="17145" cap="flat" cmpd="sng" algn="ctr">
            <a:solidFill>
              <a:schemeClr val="tx1"/>
            </a:solidFill>
            <a:prstDash val="solid"/>
            <a:round/>
            <a:headEnd type="none" w="med" len="med"/>
            <a:tailEnd type="none" w="med" len="med"/>
          </a:ln>
          <a:effectLst/>
        </p:spPr>
      </p:cxn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2" descr="C:\Users\paolo\Desktop\Immagine3.png"/>
          <p:cNvPicPr>
            <a:picLocks noChangeAspect="1" noChangeArrowheads="1"/>
          </p:cNvPicPr>
          <p:nvPr/>
        </p:nvPicPr>
        <p:blipFill>
          <a:blip r:embed="rId3" cstate="print"/>
          <a:srcRect/>
          <a:stretch>
            <a:fillRect/>
          </a:stretch>
        </p:blipFill>
        <p:spPr bwMode="auto">
          <a:xfrm>
            <a:off x="1768525" y="1331565"/>
            <a:ext cx="5872010" cy="5400600"/>
          </a:xfrm>
          <a:prstGeom prst="rect">
            <a:avLst/>
          </a:prstGeom>
          <a:noFill/>
        </p:spPr>
      </p:pic>
      <p:sp>
        <p:nvSpPr>
          <p:cNvPr id="35841" name="Rectangle 1"/>
          <p:cNvSpPr>
            <a:spLocks noChangeArrowheads="1"/>
          </p:cNvSpPr>
          <p:nvPr/>
        </p:nvSpPr>
        <p:spPr bwMode="auto">
          <a:xfrm>
            <a:off x="215778" y="395463"/>
            <a:ext cx="9432925" cy="1368425"/>
          </a:xfrm>
          <a:prstGeom prst="rect">
            <a:avLst/>
          </a:prstGeom>
          <a:noFill/>
          <a:ln w="9525">
            <a:noFill/>
            <a:round/>
            <a:headEnd/>
            <a:tailEnd/>
          </a:ln>
          <a:effectLst/>
        </p:spPr>
        <p:txBody>
          <a:bodyPr lIns="91420" tIns="91420" rIns="91420" bIns="45711"/>
          <a:lstStyle/>
          <a:p>
            <a:pPr hangingPunct="1">
              <a:lnSpc>
                <a:spcPct val="100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 pos="9408749" algn="l"/>
              </a:tabLst>
            </a:pPr>
            <a:r>
              <a:rPr lang="it-IT" sz="2800" dirty="0" smtClean="0">
                <a:solidFill>
                  <a:schemeClr val="tx1"/>
                </a:solidFill>
              </a:rPr>
              <a:t>           </a:t>
            </a:r>
            <a:r>
              <a:rPr lang="it-IT" sz="2400" dirty="0" smtClean="0">
                <a:solidFill>
                  <a:schemeClr val="accent6">
                    <a:lumMod val="75000"/>
                  </a:schemeClr>
                </a:solidFill>
                <a:latin typeface="+mn-lt"/>
              </a:rPr>
              <a:t>The </a:t>
            </a:r>
            <a:r>
              <a:rPr lang="it-IT" sz="2400" dirty="0" err="1">
                <a:solidFill>
                  <a:schemeClr val="accent6">
                    <a:lumMod val="75000"/>
                  </a:schemeClr>
                </a:solidFill>
                <a:latin typeface="+mn-lt"/>
              </a:rPr>
              <a:t>Concept</a:t>
            </a:r>
            <a:r>
              <a:rPr lang="it-IT" sz="2400" dirty="0">
                <a:solidFill>
                  <a:schemeClr val="accent6">
                    <a:lumMod val="75000"/>
                  </a:schemeClr>
                </a:solidFill>
                <a:latin typeface="+mn-lt"/>
              </a:rPr>
              <a:t> </a:t>
            </a:r>
            <a:r>
              <a:rPr lang="it-IT" sz="2400" dirty="0" err="1">
                <a:solidFill>
                  <a:schemeClr val="accent6">
                    <a:lumMod val="75000"/>
                  </a:schemeClr>
                </a:solidFill>
                <a:latin typeface="+mn-lt"/>
              </a:rPr>
              <a:t>of</a:t>
            </a:r>
            <a:r>
              <a:rPr lang="it-IT" sz="2400" dirty="0">
                <a:solidFill>
                  <a:schemeClr val="accent6">
                    <a:lumMod val="75000"/>
                  </a:schemeClr>
                </a:solidFill>
                <a:latin typeface="+mn-lt"/>
              </a:rPr>
              <a:t> the Universal Rotation </a:t>
            </a:r>
            <a:r>
              <a:rPr lang="it-IT" sz="2400" dirty="0" smtClean="0">
                <a:solidFill>
                  <a:schemeClr val="accent6">
                    <a:lumMod val="75000"/>
                  </a:schemeClr>
                </a:solidFill>
                <a:latin typeface="+mn-lt"/>
              </a:rPr>
              <a:t>Curve (URC)</a:t>
            </a:r>
            <a:endParaRPr lang="it-IT" sz="2400" dirty="0">
              <a:solidFill>
                <a:schemeClr val="accent6">
                  <a:lumMod val="75000"/>
                </a:schemeClr>
              </a:solidFill>
              <a:latin typeface="+mn-lt"/>
            </a:endParaRPr>
          </a:p>
        </p:txBody>
      </p:sp>
      <p:sp>
        <p:nvSpPr>
          <p:cNvPr id="35842" name="Rectangle 2"/>
          <p:cNvSpPr>
            <a:spLocks noChangeArrowheads="1"/>
          </p:cNvSpPr>
          <p:nvPr/>
        </p:nvSpPr>
        <p:spPr bwMode="auto">
          <a:xfrm>
            <a:off x="0" y="899517"/>
            <a:ext cx="10007600" cy="4184650"/>
          </a:xfrm>
          <a:prstGeom prst="rect">
            <a:avLst/>
          </a:prstGeom>
          <a:noFill/>
          <a:ln w="9525">
            <a:noFill/>
            <a:round/>
            <a:headEnd/>
            <a:tailEnd/>
          </a:ln>
          <a:effectLst/>
        </p:spPr>
        <p:txBody>
          <a:bodyPr lIns="91420" tIns="91420" rIns="91420" bIns="45711"/>
          <a:lstStyle/>
          <a:p>
            <a:pPr hangingPunct="1">
              <a:spcAft>
                <a:spcPts val="1425"/>
              </a:spcAft>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 pos="9408749" algn="l"/>
              </a:tabLst>
            </a:pPr>
            <a:r>
              <a:rPr lang="it-IT" sz="2400" b="1" dirty="0" smtClean="0">
                <a:solidFill>
                  <a:srgbClr val="000000"/>
                </a:solidFill>
                <a:latin typeface="Calibri" pitchFamily="34" charset="0"/>
              </a:rPr>
              <a:t>                          </a:t>
            </a:r>
            <a:r>
              <a:rPr lang="it-IT" sz="2400" b="1" dirty="0" err="1" smtClean="0">
                <a:solidFill>
                  <a:srgbClr val="000000"/>
                </a:solidFill>
                <a:latin typeface="Calibri" pitchFamily="34" charset="0"/>
              </a:rPr>
              <a:t>Every</a:t>
            </a:r>
            <a:r>
              <a:rPr lang="it-IT" sz="2400" b="1" dirty="0" smtClean="0">
                <a:solidFill>
                  <a:srgbClr val="000000"/>
                </a:solidFill>
                <a:latin typeface="Calibri" pitchFamily="34" charset="0"/>
              </a:rPr>
              <a:t> RC can </a:t>
            </a:r>
            <a:r>
              <a:rPr lang="it-IT" sz="2400" b="1" dirty="0" err="1" smtClean="0">
                <a:solidFill>
                  <a:srgbClr val="000000"/>
                </a:solidFill>
                <a:latin typeface="Calibri" pitchFamily="34" charset="0"/>
              </a:rPr>
              <a:t>be</a:t>
            </a:r>
            <a:r>
              <a:rPr lang="it-IT" sz="2400" b="1" dirty="0" smtClean="0">
                <a:solidFill>
                  <a:srgbClr val="000000"/>
                </a:solidFill>
                <a:latin typeface="Calibri" pitchFamily="34" charset="0"/>
              </a:rPr>
              <a:t> </a:t>
            </a:r>
            <a:r>
              <a:rPr lang="it-IT" sz="2400" b="1" dirty="0" err="1" smtClean="0">
                <a:solidFill>
                  <a:srgbClr val="000000"/>
                </a:solidFill>
                <a:latin typeface="Calibri" pitchFamily="34" charset="0"/>
              </a:rPr>
              <a:t>represented</a:t>
            </a:r>
            <a:r>
              <a:rPr lang="it-IT" sz="2400" b="1" dirty="0" smtClean="0">
                <a:solidFill>
                  <a:srgbClr val="000000"/>
                </a:solidFill>
                <a:latin typeface="Calibri" pitchFamily="34" charset="0"/>
              </a:rPr>
              <a:t> </a:t>
            </a:r>
            <a:r>
              <a:rPr lang="it-IT" sz="2400" b="1" dirty="0" err="1" smtClean="0">
                <a:solidFill>
                  <a:srgbClr val="000000"/>
                </a:solidFill>
                <a:latin typeface="Calibri" pitchFamily="34" charset="0"/>
              </a:rPr>
              <a:t>by</a:t>
            </a:r>
            <a:r>
              <a:rPr lang="it-IT" sz="2400" b="1" dirty="0" smtClean="0">
                <a:solidFill>
                  <a:srgbClr val="000000"/>
                </a:solidFill>
                <a:latin typeface="Calibri" pitchFamily="34" charset="0"/>
              </a:rPr>
              <a:t>:  V(</a:t>
            </a:r>
            <a:r>
              <a:rPr lang="it-IT" sz="2400" b="1" dirty="0" smtClean="0">
                <a:solidFill>
                  <a:srgbClr val="FF0000"/>
                </a:solidFill>
                <a:latin typeface="Calibri" pitchFamily="34" charset="0"/>
              </a:rPr>
              <a:t>x</a:t>
            </a:r>
            <a:r>
              <a:rPr lang="it-IT" sz="2400" b="1" dirty="0" smtClean="0">
                <a:solidFill>
                  <a:srgbClr val="000000"/>
                </a:solidFill>
                <a:latin typeface="Calibri" pitchFamily="34" charset="0"/>
              </a:rPr>
              <a:t>,</a:t>
            </a:r>
            <a:r>
              <a:rPr lang="it-IT" sz="2400" b="1" dirty="0" smtClean="0">
                <a:solidFill>
                  <a:srgbClr val="FF0000"/>
                </a:solidFill>
                <a:latin typeface="Calibri" pitchFamily="34" charset="0"/>
              </a:rPr>
              <a:t>L</a:t>
            </a:r>
            <a:r>
              <a:rPr lang="it-IT" sz="2400" b="1" dirty="0" smtClean="0">
                <a:solidFill>
                  <a:srgbClr val="000000"/>
                </a:solidFill>
                <a:latin typeface="Calibri" pitchFamily="34" charset="0"/>
              </a:rPr>
              <a:t>)   </a:t>
            </a:r>
            <a:r>
              <a:rPr lang="it-IT" sz="2400" b="1" dirty="0" err="1">
                <a:solidFill>
                  <a:srgbClr val="FF0000"/>
                </a:solidFill>
                <a:latin typeface="Calibri" pitchFamily="34" charset="0"/>
              </a:rPr>
              <a:t>x</a:t>
            </a:r>
            <a:r>
              <a:rPr lang="it-IT" sz="2400" b="1" dirty="0" err="1">
                <a:solidFill>
                  <a:srgbClr val="000000"/>
                </a:solidFill>
                <a:latin typeface="Calibri" pitchFamily="34" charset="0"/>
              </a:rPr>
              <a:t>=R</a:t>
            </a:r>
            <a:r>
              <a:rPr lang="it-IT" sz="2400" b="1" dirty="0">
                <a:solidFill>
                  <a:srgbClr val="000000"/>
                </a:solidFill>
                <a:latin typeface="Calibri" pitchFamily="34" charset="0"/>
              </a:rPr>
              <a:t>/R</a:t>
            </a:r>
            <a:r>
              <a:rPr lang="it-IT" sz="2400" b="1" baseline="-25000" dirty="0">
                <a:solidFill>
                  <a:srgbClr val="000000"/>
                </a:solidFill>
                <a:latin typeface="Calibri" pitchFamily="34" charset="0"/>
              </a:rPr>
              <a:t>D</a:t>
            </a:r>
            <a:r>
              <a:rPr lang="it-IT" sz="2400" b="1" dirty="0">
                <a:solidFill>
                  <a:srgbClr val="000000"/>
                </a:solidFill>
                <a:latin typeface="Calibri" pitchFamily="34" charset="0"/>
              </a:rPr>
              <a:t> </a:t>
            </a:r>
            <a:r>
              <a:rPr lang="it-IT" sz="2400" b="1" dirty="0" smtClean="0">
                <a:solidFill>
                  <a:srgbClr val="000000"/>
                </a:solidFill>
                <a:latin typeface="Calibri" pitchFamily="34" charset="0"/>
              </a:rPr>
              <a:t> </a:t>
            </a:r>
            <a:endParaRPr lang="it-IT" sz="2400" b="1" dirty="0">
              <a:solidFill>
                <a:srgbClr val="000000"/>
              </a:solidFill>
              <a:latin typeface="Calibri" pitchFamily="34" charset="0"/>
            </a:endParaRPr>
          </a:p>
          <a:p>
            <a:pPr hangingPunct="1">
              <a:spcAft>
                <a:spcPts val="1425"/>
              </a:spcAft>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 pos="9408749" algn="l"/>
              </a:tabLst>
            </a:pPr>
            <a:endParaRPr lang="it-IT" dirty="0">
              <a:solidFill>
                <a:srgbClr val="000000"/>
              </a:solidFill>
            </a:endParaRPr>
          </a:p>
          <a:p>
            <a:pPr hangingPunct="1">
              <a:spcAft>
                <a:spcPts val="1425"/>
              </a:spcAft>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 pos="9408749" algn="l"/>
              </a:tabLst>
            </a:pPr>
            <a:r>
              <a:rPr lang="it-IT" dirty="0">
                <a:solidFill>
                  <a:srgbClr val="000000"/>
                </a:solidFill>
              </a:rPr>
              <a:t> </a:t>
            </a:r>
          </a:p>
          <a:p>
            <a:pPr hangingPunct="1">
              <a:spcAft>
                <a:spcPts val="1425"/>
              </a:spcAft>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 pos="9408749" algn="l"/>
              </a:tabLst>
            </a:pPr>
            <a:r>
              <a:rPr lang="it-IT" dirty="0">
                <a:solidFill>
                  <a:srgbClr val="000000"/>
                </a:solidFill>
              </a:rPr>
              <a:t> </a:t>
            </a:r>
          </a:p>
          <a:p>
            <a:pPr hangingPunct="1">
              <a:spcAft>
                <a:spcPts val="1425"/>
              </a:spcAft>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 pos="9408749" algn="l"/>
              </a:tabLst>
            </a:pPr>
            <a:endParaRPr lang="it-IT" dirty="0">
              <a:solidFill>
                <a:srgbClr val="000000"/>
              </a:solidFill>
            </a:endParaRPr>
          </a:p>
        </p:txBody>
      </p:sp>
      <p:sp>
        <p:nvSpPr>
          <p:cNvPr id="6" name="CasellaDiTesto 5"/>
          <p:cNvSpPr txBox="1">
            <a:spLocks/>
          </p:cNvSpPr>
          <p:nvPr/>
        </p:nvSpPr>
        <p:spPr>
          <a:xfrm>
            <a:off x="1007866" y="6588150"/>
            <a:ext cx="8208000" cy="1122853"/>
          </a:xfrm>
          <a:prstGeom prst="rect">
            <a:avLst/>
          </a:prstGeom>
          <a:noFill/>
        </p:spPr>
        <p:txBody>
          <a:bodyPr wrap="square" lIns="91420" tIns="45711" rIns="91420" bIns="45711" rtlCol="0">
            <a:spAutoFit/>
          </a:bodyPr>
          <a:lstStyle/>
          <a:p>
            <a:r>
              <a:rPr lang="it-IT" b="1" dirty="0" smtClean="0">
                <a:solidFill>
                  <a:srgbClr val="FF0000"/>
                </a:solidFill>
                <a:latin typeface="Calibri" pitchFamily="34" charset="0"/>
              </a:rPr>
              <a:t>The URC out </a:t>
            </a:r>
            <a:r>
              <a:rPr lang="it-IT" b="1" dirty="0" err="1" smtClean="0">
                <a:solidFill>
                  <a:srgbClr val="FF0000"/>
                </a:solidFill>
                <a:latin typeface="Calibri" pitchFamily="34" charset="0"/>
              </a:rPr>
              <a:t>to</a:t>
            </a:r>
            <a:r>
              <a:rPr lang="it-IT" b="1" dirty="0" smtClean="0">
                <a:solidFill>
                  <a:srgbClr val="FF0000"/>
                </a:solidFill>
                <a:latin typeface="Calibri" pitchFamily="34" charset="0"/>
              </a:rPr>
              <a:t>  6 R</a:t>
            </a:r>
            <a:r>
              <a:rPr lang="it-IT" b="1" baseline="-25000" dirty="0" smtClean="0">
                <a:solidFill>
                  <a:srgbClr val="FF0000"/>
                </a:solidFill>
                <a:latin typeface="Calibri" pitchFamily="34" charset="0"/>
              </a:rPr>
              <a:t>D  </a:t>
            </a:r>
            <a:r>
              <a:rPr lang="it-IT" b="1" dirty="0" err="1" smtClean="0">
                <a:solidFill>
                  <a:srgbClr val="FF0000"/>
                </a:solidFill>
                <a:latin typeface="Calibri" pitchFamily="34" charset="0"/>
              </a:rPr>
              <a:t>is</a:t>
            </a:r>
            <a:r>
              <a:rPr lang="it-IT" b="1" dirty="0" smtClean="0">
                <a:solidFill>
                  <a:srgbClr val="FF0000"/>
                </a:solidFill>
                <a:latin typeface="Calibri" pitchFamily="34" charset="0"/>
              </a:rPr>
              <a:t> </a:t>
            </a:r>
            <a:r>
              <a:rPr lang="it-IT" b="1" dirty="0" err="1" smtClean="0">
                <a:solidFill>
                  <a:srgbClr val="FF0000"/>
                </a:solidFill>
                <a:latin typeface="Calibri" pitchFamily="34" charset="0"/>
              </a:rPr>
              <a:t>derived</a:t>
            </a:r>
            <a:r>
              <a:rPr lang="it-IT" b="1" dirty="0" smtClean="0">
                <a:solidFill>
                  <a:srgbClr val="FF0000"/>
                </a:solidFill>
                <a:latin typeface="Calibri" pitchFamily="34" charset="0"/>
              </a:rPr>
              <a:t> </a:t>
            </a:r>
            <a:r>
              <a:rPr lang="it-IT" b="1" dirty="0" err="1" smtClean="0">
                <a:solidFill>
                  <a:srgbClr val="FF0000"/>
                </a:solidFill>
                <a:latin typeface="Calibri" pitchFamily="34" charset="0"/>
              </a:rPr>
              <a:t>directly</a:t>
            </a:r>
            <a:r>
              <a:rPr lang="it-IT" b="1" dirty="0" smtClean="0">
                <a:solidFill>
                  <a:srgbClr val="FF0000"/>
                </a:solidFill>
                <a:latin typeface="Calibri" pitchFamily="34" charset="0"/>
              </a:rPr>
              <a:t> </a:t>
            </a:r>
            <a:r>
              <a:rPr lang="it-IT" b="1" dirty="0" err="1" smtClean="0">
                <a:solidFill>
                  <a:srgbClr val="FF0000"/>
                </a:solidFill>
                <a:latin typeface="Calibri" pitchFamily="34" charset="0"/>
              </a:rPr>
              <a:t>from</a:t>
            </a:r>
            <a:r>
              <a:rPr lang="it-IT" b="1" dirty="0" smtClean="0">
                <a:solidFill>
                  <a:srgbClr val="FF0000"/>
                </a:solidFill>
                <a:latin typeface="Calibri" pitchFamily="34" charset="0"/>
              </a:rPr>
              <a:t> </a:t>
            </a:r>
            <a:r>
              <a:rPr lang="it-IT" b="1" dirty="0" err="1" smtClean="0">
                <a:solidFill>
                  <a:srgbClr val="FF0000"/>
                </a:solidFill>
                <a:latin typeface="Calibri" pitchFamily="34" charset="0"/>
              </a:rPr>
              <a:t>observations</a:t>
            </a:r>
            <a:endParaRPr lang="it-IT" b="1" dirty="0" smtClean="0">
              <a:solidFill>
                <a:srgbClr val="FF0000"/>
              </a:solidFill>
              <a:latin typeface="Calibri" pitchFamily="34" charset="0"/>
            </a:endParaRPr>
          </a:p>
          <a:p>
            <a:r>
              <a:rPr lang="it-IT" b="1" dirty="0" err="1" smtClean="0">
                <a:solidFill>
                  <a:srgbClr val="FF0000"/>
                </a:solidFill>
                <a:latin typeface="Calibri" pitchFamily="34" charset="0"/>
              </a:rPr>
              <a:t>Extrapolation</a:t>
            </a:r>
            <a:r>
              <a:rPr lang="it-IT" b="1" dirty="0" smtClean="0">
                <a:solidFill>
                  <a:srgbClr val="FF0000"/>
                </a:solidFill>
                <a:latin typeface="Calibri" pitchFamily="34" charset="0"/>
              </a:rPr>
              <a:t> </a:t>
            </a:r>
            <a:r>
              <a:rPr lang="it-IT" b="1" dirty="0" err="1" smtClean="0">
                <a:solidFill>
                  <a:srgbClr val="FF0000"/>
                </a:solidFill>
                <a:latin typeface="Calibri" pitchFamily="34" charset="0"/>
              </a:rPr>
              <a:t>of</a:t>
            </a:r>
            <a:r>
              <a:rPr lang="it-IT" b="1" dirty="0" smtClean="0">
                <a:solidFill>
                  <a:srgbClr val="FF0000"/>
                </a:solidFill>
                <a:latin typeface="Calibri" pitchFamily="34" charset="0"/>
              </a:rPr>
              <a:t> URC out </a:t>
            </a:r>
            <a:r>
              <a:rPr lang="it-IT" b="1" dirty="0" err="1" smtClean="0">
                <a:solidFill>
                  <a:srgbClr val="FF0000"/>
                </a:solidFill>
                <a:latin typeface="Calibri" pitchFamily="34" charset="0"/>
              </a:rPr>
              <a:t>to</a:t>
            </a:r>
            <a:r>
              <a:rPr lang="it-IT" b="1" dirty="0" smtClean="0">
                <a:solidFill>
                  <a:srgbClr val="FF0000"/>
                </a:solidFill>
                <a:latin typeface="Calibri" pitchFamily="34" charset="0"/>
              </a:rPr>
              <a:t> </a:t>
            </a:r>
            <a:r>
              <a:rPr lang="it-IT" b="1" dirty="0" err="1" smtClean="0">
                <a:solidFill>
                  <a:srgbClr val="FF0000"/>
                </a:solidFill>
                <a:latin typeface="Calibri" pitchFamily="34" charset="0"/>
              </a:rPr>
              <a:t>virial</a:t>
            </a:r>
            <a:r>
              <a:rPr lang="it-IT" b="1" dirty="0" smtClean="0">
                <a:solidFill>
                  <a:srgbClr val="FF0000"/>
                </a:solidFill>
                <a:latin typeface="Calibri" pitchFamily="34" charset="0"/>
              </a:rPr>
              <a:t> </a:t>
            </a:r>
            <a:r>
              <a:rPr lang="it-IT" b="1" dirty="0" err="1" smtClean="0">
                <a:solidFill>
                  <a:srgbClr val="FF0000"/>
                </a:solidFill>
                <a:latin typeface="Calibri" pitchFamily="34" charset="0"/>
              </a:rPr>
              <a:t>radius</a:t>
            </a:r>
            <a:r>
              <a:rPr lang="it-IT" b="1" dirty="0" smtClean="0">
                <a:solidFill>
                  <a:srgbClr val="FF0000"/>
                </a:solidFill>
                <a:latin typeface="Calibri" pitchFamily="34" charset="0"/>
              </a:rPr>
              <a:t> </a:t>
            </a:r>
            <a:r>
              <a:rPr lang="it-IT" b="1" dirty="0" err="1" smtClean="0">
                <a:solidFill>
                  <a:srgbClr val="FF0000"/>
                </a:solidFill>
                <a:latin typeface="Calibri" pitchFamily="34" charset="0"/>
              </a:rPr>
              <a:t>by</a:t>
            </a:r>
            <a:r>
              <a:rPr lang="it-IT" b="1" dirty="0" smtClean="0">
                <a:solidFill>
                  <a:srgbClr val="FF0000"/>
                </a:solidFill>
                <a:latin typeface="Calibri" pitchFamily="34" charset="0"/>
              </a:rPr>
              <a:t> </a:t>
            </a:r>
            <a:r>
              <a:rPr lang="it-IT" b="1" dirty="0" err="1" smtClean="0">
                <a:solidFill>
                  <a:srgbClr val="FF0000"/>
                </a:solidFill>
                <a:latin typeface="Calibri" pitchFamily="34" charset="0"/>
              </a:rPr>
              <a:t>using</a:t>
            </a:r>
            <a:r>
              <a:rPr lang="it-IT" b="1" dirty="0" smtClean="0">
                <a:solidFill>
                  <a:srgbClr val="FF0000"/>
                </a:solidFill>
                <a:latin typeface="Calibri" pitchFamily="34" charset="0"/>
              </a:rPr>
              <a:t> V(</a:t>
            </a:r>
            <a:r>
              <a:rPr lang="it-IT" b="1" dirty="0" err="1" smtClean="0">
                <a:solidFill>
                  <a:srgbClr val="FF0000"/>
                </a:solidFill>
                <a:latin typeface="Calibri" pitchFamily="34" charset="0"/>
              </a:rPr>
              <a:t>R</a:t>
            </a:r>
            <a:r>
              <a:rPr lang="it-IT" b="1" baseline="-25000" dirty="0" err="1" smtClean="0">
                <a:solidFill>
                  <a:srgbClr val="FF0000"/>
                </a:solidFill>
                <a:latin typeface="Calibri" pitchFamily="34" charset="0"/>
              </a:rPr>
              <a:t>vir</a:t>
            </a:r>
            <a:r>
              <a:rPr lang="it-IT" b="1" baseline="-25000" dirty="0" smtClean="0">
                <a:solidFill>
                  <a:srgbClr val="FF0000"/>
                </a:solidFill>
                <a:latin typeface="Calibri" pitchFamily="34" charset="0"/>
              </a:rPr>
              <a:t> </a:t>
            </a:r>
            <a:r>
              <a:rPr lang="it-IT" b="1" dirty="0" smtClean="0">
                <a:solidFill>
                  <a:srgbClr val="FF0000"/>
                </a:solidFill>
                <a:latin typeface="Calibri" pitchFamily="34" charset="0"/>
              </a:rPr>
              <a:t>)</a:t>
            </a:r>
          </a:p>
          <a:p>
            <a:endParaRPr lang="it-IT" b="1" dirty="0" smtClean="0">
              <a:solidFill>
                <a:schemeClr val="tx1"/>
              </a:solidFill>
              <a:latin typeface="Calibri" pitchFamily="34" charset="0"/>
            </a:endParaRPr>
          </a:p>
          <a:p>
            <a:endParaRPr lang="it-IT" b="1" dirty="0">
              <a:solidFill>
                <a:srgbClr val="FF0000"/>
              </a:solidFill>
              <a:latin typeface="Calibri" pitchFamily="34" charset="0"/>
            </a:endParaRPr>
          </a:p>
        </p:txBody>
      </p:sp>
      <p:sp>
        <p:nvSpPr>
          <p:cNvPr id="8" name="Rettangolo 7"/>
          <p:cNvSpPr/>
          <p:nvPr/>
        </p:nvSpPr>
        <p:spPr>
          <a:xfrm>
            <a:off x="7992642" y="6948190"/>
            <a:ext cx="1458949" cy="349949"/>
          </a:xfrm>
          <a:prstGeom prst="rect">
            <a:avLst/>
          </a:prstGeom>
        </p:spPr>
        <p:txBody>
          <a:bodyPr wrap="none" lIns="91420" tIns="45711" rIns="91420" bIns="45711">
            <a:spAutoFit/>
          </a:bodyPr>
          <a:lstStyle/>
          <a:p>
            <a:r>
              <a:rPr lang="en-GB" dirty="0" smtClean="0">
                <a:solidFill>
                  <a:srgbClr val="000000"/>
                </a:solidFill>
                <a:latin typeface="Verdana" pitchFamily="32" charset="0"/>
              </a:rPr>
              <a:t>-&gt; Movie 2</a:t>
            </a:r>
            <a:endParaRPr lang="it-IT" dirty="0"/>
          </a:p>
        </p:txBody>
      </p:sp>
      <p:sp>
        <p:nvSpPr>
          <p:cNvPr id="12" name="Rettangolo 11"/>
          <p:cNvSpPr/>
          <p:nvPr/>
        </p:nvSpPr>
        <p:spPr>
          <a:xfrm>
            <a:off x="724664" y="2195661"/>
            <a:ext cx="1231387" cy="550261"/>
          </a:xfrm>
          <a:prstGeom prst="rect">
            <a:avLst/>
          </a:prstGeom>
          <a:noFill/>
        </p:spPr>
        <p:txBody>
          <a:bodyPr wrap="none" lIns="91420" tIns="45711" rIns="91420" bIns="4571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V/</a:t>
            </a:r>
            <a:r>
              <a:rPr lang="it-IT" sz="32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V</a:t>
            </a:r>
            <a:r>
              <a:rPr lang="it-IT" sz="3200" b="1" baseline="-2500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opt</a:t>
            </a:r>
            <a:endParaRPr lang="it-IT" sz="3200" b="1" baseline="-250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4" name="Rettangolo 13"/>
          <p:cNvSpPr/>
          <p:nvPr/>
        </p:nvSpPr>
        <p:spPr>
          <a:xfrm>
            <a:off x="7200553" y="2267671"/>
            <a:ext cx="434734" cy="550279"/>
          </a:xfrm>
          <a:prstGeom prst="rect">
            <a:avLst/>
          </a:prstGeom>
          <a:noFill/>
        </p:spPr>
        <p:txBody>
          <a:bodyPr wrap="none" lIns="91420" tIns="45711" rIns="91420" bIns="4571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a:t>
            </a:r>
            <a:endParaRPr lang="it-IT"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5" name="Rettangolo 14"/>
          <p:cNvSpPr/>
          <p:nvPr/>
        </p:nvSpPr>
        <p:spPr>
          <a:xfrm>
            <a:off x="3374052" y="5796063"/>
            <a:ext cx="1108914" cy="549841"/>
          </a:xfrm>
          <a:prstGeom prst="rect">
            <a:avLst/>
          </a:prstGeom>
          <a:noFill/>
        </p:spPr>
        <p:txBody>
          <a:bodyPr wrap="none" lIns="91420" tIns="45711" rIns="91420" bIns="4571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R/R</a:t>
            </a:r>
            <a:r>
              <a:rPr lang="it-IT" sz="3200" b="1" baseline="-250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a:t>
            </a:r>
            <a:endParaRPr lang="it-IT" sz="3200" b="1" baseline="-250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359792" y="1979637"/>
            <a:ext cx="9361040" cy="6538950"/>
          </a:xfrm>
          <a:prstGeom prst="rect">
            <a:avLst/>
          </a:prstGeom>
          <a:noFill/>
          <a:ln w="9525">
            <a:noFill/>
            <a:round/>
            <a:headEnd/>
            <a:tailEnd/>
          </a:ln>
          <a:effectLst/>
        </p:spPr>
        <p:txBody>
          <a:bodyPr wrap="square" lIns="89982" tIns="46790" rIns="89982" bIns="46790">
            <a:spAutoFit/>
          </a:bodyPr>
          <a:lstStyle/>
          <a:p>
            <a:pPr marL="488849" indent="-422189" hangingPunct="1">
              <a:spcBef>
                <a:spcPts val="700"/>
              </a:spcBef>
              <a:buClr>
                <a:srgbClr val="476BB8"/>
              </a:buClr>
              <a:buSzPct val="75000"/>
              <a:buFont typeface="StarSymbol" charset="0"/>
              <a:buChar char="➲"/>
              <a:tabLst>
                <a:tab pos="488849" algn="l"/>
                <a:tab pos="936431" algn="l"/>
                <a:tab pos="1385600" algn="l"/>
                <a:tab pos="1834770" algn="l"/>
                <a:tab pos="2283939" algn="l"/>
                <a:tab pos="2733109" algn="l"/>
                <a:tab pos="3182278" algn="l"/>
                <a:tab pos="3631448" algn="l"/>
                <a:tab pos="4080616" algn="l"/>
                <a:tab pos="4529786" algn="l"/>
                <a:tab pos="4978956" algn="l"/>
                <a:tab pos="5428125" algn="l"/>
                <a:tab pos="5877294" algn="l"/>
                <a:tab pos="6326463" algn="l"/>
                <a:tab pos="6775632" algn="l"/>
                <a:tab pos="7224802" algn="l"/>
                <a:tab pos="7673971" algn="l"/>
                <a:tab pos="8123141" algn="l"/>
                <a:tab pos="8572310" algn="l"/>
                <a:tab pos="9021480" algn="l"/>
                <a:tab pos="9470649" algn="l"/>
              </a:tabLst>
            </a:pPr>
            <a:r>
              <a:rPr lang="it-IT" sz="2400" dirty="0">
                <a:solidFill>
                  <a:srgbClr val="000000"/>
                </a:solidFill>
                <a:latin typeface="Arial;Helvetica" charset="0"/>
              </a:rPr>
              <a:t>  </a:t>
            </a:r>
            <a:r>
              <a:rPr lang="it-IT" dirty="0">
                <a:solidFill>
                  <a:srgbClr val="000000"/>
                </a:solidFill>
                <a:latin typeface="Arial;Helvetica" charset="0"/>
              </a:rPr>
              <a:t>    </a:t>
            </a:r>
            <a:r>
              <a:rPr lang="it-IT" dirty="0" smtClean="0">
                <a:solidFill>
                  <a:srgbClr val="000000"/>
                </a:solidFill>
                <a:latin typeface="Arial;Helvetica" charset="0"/>
              </a:rPr>
              <a:t>      </a:t>
            </a:r>
            <a:r>
              <a:rPr lang="it-IT" sz="2400" dirty="0" smtClean="0">
                <a:solidFill>
                  <a:srgbClr val="000000"/>
                </a:solidFill>
                <a:latin typeface="Arial;Helvetica" charset="0"/>
              </a:rPr>
              <a:t>  </a:t>
            </a:r>
            <a:r>
              <a:rPr lang="it-IT" sz="2400" b="1" dirty="0" err="1" smtClean="0">
                <a:solidFill>
                  <a:srgbClr val="000000"/>
                </a:solidFill>
              </a:rPr>
              <a:t>from</a:t>
            </a:r>
            <a:r>
              <a:rPr lang="it-IT" sz="2400" b="1" dirty="0" smtClean="0">
                <a:solidFill>
                  <a:srgbClr val="000000"/>
                </a:solidFill>
              </a:rPr>
              <a:t> </a:t>
            </a:r>
            <a:r>
              <a:rPr lang="it-IT" sz="2400" b="1" dirty="0" err="1">
                <a:solidFill>
                  <a:srgbClr val="000000"/>
                </a:solidFill>
              </a:rPr>
              <a:t>I-band</a:t>
            </a:r>
            <a:r>
              <a:rPr lang="it-IT" sz="2400" b="1" dirty="0">
                <a:solidFill>
                  <a:srgbClr val="000000"/>
                </a:solidFill>
              </a:rPr>
              <a:t> </a:t>
            </a:r>
            <a:r>
              <a:rPr lang="it-IT" sz="2400" b="1" dirty="0" err="1">
                <a:solidFill>
                  <a:srgbClr val="000000"/>
                </a:solidFill>
              </a:rPr>
              <a:t>photometry</a:t>
            </a:r>
            <a:r>
              <a:rPr lang="it-IT" sz="2400" dirty="0">
                <a:solidFill>
                  <a:srgbClr val="000000"/>
                </a:solidFill>
              </a:rPr>
              <a:t> </a:t>
            </a:r>
          </a:p>
          <a:p>
            <a:pPr marL="488849" indent="-422189" hangingPunct="1">
              <a:spcBef>
                <a:spcPts val="700"/>
              </a:spcBef>
              <a:buClr>
                <a:srgbClr val="476BB8"/>
              </a:buClr>
              <a:buSzPct val="75000"/>
              <a:buFont typeface="StarSymbol" charset="0"/>
              <a:buChar char="➲"/>
              <a:tabLst>
                <a:tab pos="488849" algn="l"/>
                <a:tab pos="936431" algn="l"/>
                <a:tab pos="1385600" algn="l"/>
                <a:tab pos="1834770" algn="l"/>
                <a:tab pos="2283939" algn="l"/>
                <a:tab pos="2733109" algn="l"/>
                <a:tab pos="3182278" algn="l"/>
                <a:tab pos="3631448" algn="l"/>
                <a:tab pos="4080616" algn="l"/>
                <a:tab pos="4529786" algn="l"/>
                <a:tab pos="4978956" algn="l"/>
                <a:tab pos="5428125" algn="l"/>
                <a:tab pos="5877294" algn="l"/>
                <a:tab pos="6326463" algn="l"/>
                <a:tab pos="6775632" algn="l"/>
                <a:tab pos="7224802" algn="l"/>
                <a:tab pos="7673971" algn="l"/>
                <a:tab pos="8123141" algn="l"/>
                <a:tab pos="8572310" algn="l"/>
                <a:tab pos="9021480" algn="l"/>
                <a:tab pos="9470649" algn="l"/>
              </a:tabLst>
            </a:pPr>
            <a:r>
              <a:rPr lang="it-IT" sz="3200" dirty="0">
                <a:solidFill>
                  <a:srgbClr val="000000"/>
                </a:solidFill>
              </a:rPr>
              <a:t>        </a:t>
            </a:r>
            <a:r>
              <a:rPr lang="it-IT" sz="2400" dirty="0" smtClean="0">
                <a:solidFill>
                  <a:srgbClr val="000000"/>
                </a:solidFill>
              </a:rPr>
              <a:t> </a:t>
            </a:r>
            <a:r>
              <a:rPr lang="it-IT" sz="2400" b="1" dirty="0" err="1">
                <a:solidFill>
                  <a:srgbClr val="000000"/>
                </a:solidFill>
              </a:rPr>
              <a:t>from</a:t>
            </a:r>
            <a:r>
              <a:rPr lang="it-IT" sz="2400" b="1" dirty="0">
                <a:solidFill>
                  <a:srgbClr val="000000"/>
                </a:solidFill>
              </a:rPr>
              <a:t> HI </a:t>
            </a:r>
            <a:r>
              <a:rPr lang="it-IT" sz="2400" b="1" dirty="0" err="1">
                <a:solidFill>
                  <a:srgbClr val="000000"/>
                </a:solidFill>
              </a:rPr>
              <a:t>observations</a:t>
            </a:r>
            <a:endParaRPr lang="it-IT" sz="2400" b="1" dirty="0">
              <a:solidFill>
                <a:srgbClr val="000000"/>
              </a:solidFill>
            </a:endParaRPr>
          </a:p>
          <a:p>
            <a:pPr marL="488849" indent="-422189" hangingPunct="1">
              <a:spcBef>
                <a:spcPts val="700"/>
              </a:spcBef>
              <a:buClr>
                <a:srgbClr val="476BB8"/>
              </a:buClr>
              <a:buSzPct val="75000"/>
              <a:buFont typeface="StarSymbol" charset="0"/>
              <a:buChar char="➲"/>
              <a:tabLst>
                <a:tab pos="488849" algn="l"/>
                <a:tab pos="936431" algn="l"/>
                <a:tab pos="1385600" algn="l"/>
                <a:tab pos="1834770" algn="l"/>
                <a:tab pos="2283939" algn="l"/>
                <a:tab pos="2733109" algn="l"/>
                <a:tab pos="3182278" algn="l"/>
                <a:tab pos="3631448" algn="l"/>
                <a:tab pos="4080616" algn="l"/>
                <a:tab pos="4529786" algn="l"/>
                <a:tab pos="4978956" algn="l"/>
                <a:tab pos="5428125" algn="l"/>
                <a:tab pos="5877294" algn="l"/>
                <a:tab pos="6326463" algn="l"/>
                <a:tab pos="6775632" algn="l"/>
                <a:tab pos="7224802" algn="l"/>
                <a:tab pos="7673971" algn="l"/>
                <a:tab pos="8123141" algn="l"/>
                <a:tab pos="8572310" algn="l"/>
                <a:tab pos="9021480" algn="l"/>
                <a:tab pos="9470649" algn="l"/>
              </a:tabLst>
            </a:pPr>
            <a:r>
              <a:rPr lang="it-IT" sz="2800" dirty="0">
                <a:solidFill>
                  <a:srgbClr val="000000"/>
                </a:solidFill>
              </a:rPr>
              <a:t> </a:t>
            </a:r>
            <a:r>
              <a:rPr lang="it-IT" sz="2800" dirty="0" smtClean="0">
                <a:solidFill>
                  <a:srgbClr val="000000"/>
                </a:solidFill>
              </a:rPr>
              <a:t>         </a:t>
            </a:r>
            <a:r>
              <a:rPr lang="it-IT" sz="2400" b="1" dirty="0" err="1" smtClean="0">
                <a:solidFill>
                  <a:srgbClr val="000000"/>
                </a:solidFill>
              </a:rPr>
              <a:t>different</a:t>
            </a:r>
            <a:r>
              <a:rPr lang="it-IT" sz="2400" b="1" dirty="0" smtClean="0">
                <a:solidFill>
                  <a:srgbClr val="000000"/>
                </a:solidFill>
              </a:rPr>
              <a:t> </a:t>
            </a:r>
            <a:r>
              <a:rPr lang="it-IT" sz="2400" b="1" dirty="0" err="1" smtClean="0">
                <a:solidFill>
                  <a:srgbClr val="000000"/>
                </a:solidFill>
              </a:rPr>
              <a:t>choices</a:t>
            </a:r>
            <a:r>
              <a:rPr lang="it-IT" sz="2400" b="1" dirty="0" smtClean="0">
                <a:solidFill>
                  <a:srgbClr val="000000"/>
                </a:solidFill>
              </a:rPr>
              <a:t> </a:t>
            </a:r>
            <a:r>
              <a:rPr lang="it-IT" sz="2400" b="1" dirty="0" err="1" smtClean="0">
                <a:solidFill>
                  <a:srgbClr val="000000"/>
                </a:solidFill>
              </a:rPr>
              <a:t>for</a:t>
            </a:r>
            <a:r>
              <a:rPr lang="it-IT" sz="2400" b="1" dirty="0" smtClean="0">
                <a:solidFill>
                  <a:srgbClr val="000000"/>
                </a:solidFill>
              </a:rPr>
              <a:t> the DM </a:t>
            </a:r>
            <a:r>
              <a:rPr lang="it-IT" sz="2400" b="1" dirty="0" err="1" smtClean="0">
                <a:solidFill>
                  <a:srgbClr val="000000"/>
                </a:solidFill>
              </a:rPr>
              <a:t>halo</a:t>
            </a:r>
            <a:r>
              <a:rPr lang="it-IT" sz="2400" b="1" dirty="0" smtClean="0">
                <a:solidFill>
                  <a:srgbClr val="000000"/>
                </a:solidFill>
              </a:rPr>
              <a:t> density</a:t>
            </a:r>
          </a:p>
          <a:p>
            <a:pPr marL="488849" indent="-422189" hangingPunct="1">
              <a:spcBef>
                <a:spcPts val="700"/>
              </a:spcBef>
              <a:buClrTx/>
              <a:tabLst>
                <a:tab pos="488849" algn="l"/>
                <a:tab pos="936431" algn="l"/>
                <a:tab pos="1385600" algn="l"/>
                <a:tab pos="1834770" algn="l"/>
                <a:tab pos="2283939" algn="l"/>
                <a:tab pos="2733109" algn="l"/>
                <a:tab pos="3182278" algn="l"/>
                <a:tab pos="3631448" algn="l"/>
                <a:tab pos="4080616" algn="l"/>
                <a:tab pos="4529786" algn="l"/>
                <a:tab pos="4978956" algn="l"/>
                <a:tab pos="5428125" algn="l"/>
                <a:tab pos="5877294" algn="l"/>
                <a:tab pos="6326463" algn="l"/>
                <a:tab pos="6775632" algn="l"/>
                <a:tab pos="7224802" algn="l"/>
                <a:tab pos="7673971" algn="l"/>
                <a:tab pos="8123141" algn="l"/>
                <a:tab pos="8572310" algn="l"/>
                <a:tab pos="9021480" algn="l"/>
                <a:tab pos="9470649" algn="l"/>
              </a:tabLst>
            </a:pPr>
            <a:r>
              <a:rPr lang="it-IT" b="1" dirty="0" smtClean="0">
                <a:solidFill>
                  <a:srgbClr val="000000"/>
                </a:solidFill>
              </a:rPr>
              <a:t>Dark </a:t>
            </a:r>
            <a:r>
              <a:rPr lang="it-IT" b="1" dirty="0" err="1" smtClean="0">
                <a:solidFill>
                  <a:srgbClr val="000000"/>
                </a:solidFill>
              </a:rPr>
              <a:t>halos</a:t>
            </a:r>
            <a:r>
              <a:rPr lang="it-IT" b="1" dirty="0" smtClean="0">
                <a:solidFill>
                  <a:srgbClr val="000000"/>
                </a:solidFill>
              </a:rPr>
              <a:t> </a:t>
            </a:r>
            <a:r>
              <a:rPr lang="it-IT" b="1" dirty="0" err="1" smtClean="0">
                <a:solidFill>
                  <a:srgbClr val="000000"/>
                </a:solidFill>
              </a:rPr>
              <a:t>with</a:t>
            </a:r>
            <a:r>
              <a:rPr lang="it-IT" b="1" dirty="0" smtClean="0">
                <a:solidFill>
                  <a:srgbClr val="000000"/>
                </a:solidFill>
              </a:rPr>
              <a:t> </a:t>
            </a:r>
            <a:r>
              <a:rPr lang="it-IT" b="1" dirty="0" err="1" smtClean="0">
                <a:solidFill>
                  <a:srgbClr val="000000"/>
                </a:solidFill>
              </a:rPr>
              <a:t>central</a:t>
            </a:r>
            <a:r>
              <a:rPr lang="it-IT" b="1" dirty="0" smtClean="0">
                <a:solidFill>
                  <a:srgbClr val="000000"/>
                </a:solidFill>
              </a:rPr>
              <a:t> </a:t>
            </a:r>
            <a:r>
              <a:rPr lang="it-IT" b="1" dirty="0" err="1" smtClean="0">
                <a:solidFill>
                  <a:srgbClr val="000000"/>
                </a:solidFill>
              </a:rPr>
              <a:t>constant</a:t>
            </a:r>
            <a:r>
              <a:rPr lang="it-IT" b="1" dirty="0" smtClean="0">
                <a:solidFill>
                  <a:srgbClr val="000000"/>
                </a:solidFill>
              </a:rPr>
              <a:t> density (</a:t>
            </a:r>
            <a:r>
              <a:rPr lang="it-IT" b="1" dirty="0" err="1" smtClean="0">
                <a:solidFill>
                  <a:srgbClr val="000000"/>
                </a:solidFill>
              </a:rPr>
              <a:t>Burkert</a:t>
            </a:r>
            <a:r>
              <a:rPr lang="it-IT" b="1" dirty="0" smtClean="0">
                <a:solidFill>
                  <a:srgbClr val="000000"/>
                </a:solidFill>
              </a:rPr>
              <a:t>, </a:t>
            </a:r>
            <a:r>
              <a:rPr lang="it-IT" b="1" dirty="0" err="1" smtClean="0">
                <a:solidFill>
                  <a:srgbClr val="000000"/>
                </a:solidFill>
              </a:rPr>
              <a:t>Isothermal</a:t>
            </a:r>
            <a:r>
              <a:rPr lang="it-IT" b="1" dirty="0" smtClean="0">
                <a:solidFill>
                  <a:srgbClr val="000000"/>
                </a:solidFill>
              </a:rPr>
              <a:t>)</a:t>
            </a:r>
          </a:p>
          <a:p>
            <a:pPr marL="488849" indent="-422189" hangingPunct="1">
              <a:spcBef>
                <a:spcPts val="700"/>
              </a:spcBef>
              <a:buClrTx/>
              <a:tabLst>
                <a:tab pos="488849" algn="l"/>
                <a:tab pos="936431" algn="l"/>
                <a:tab pos="1385600" algn="l"/>
                <a:tab pos="1834770" algn="l"/>
                <a:tab pos="2283939" algn="l"/>
                <a:tab pos="2733109" algn="l"/>
                <a:tab pos="3182278" algn="l"/>
                <a:tab pos="3631448" algn="l"/>
                <a:tab pos="4080616" algn="l"/>
                <a:tab pos="4529786" algn="l"/>
                <a:tab pos="4978956" algn="l"/>
                <a:tab pos="5428125" algn="l"/>
                <a:tab pos="5877294" algn="l"/>
                <a:tab pos="6326463" algn="l"/>
                <a:tab pos="6775632" algn="l"/>
                <a:tab pos="7224802" algn="l"/>
                <a:tab pos="7673971" algn="l"/>
                <a:tab pos="8123141" algn="l"/>
                <a:tab pos="8572310" algn="l"/>
                <a:tab pos="9021480" algn="l"/>
                <a:tab pos="9470649" algn="l"/>
              </a:tabLst>
            </a:pPr>
            <a:r>
              <a:rPr lang="it-IT" b="1" dirty="0" smtClean="0">
                <a:solidFill>
                  <a:srgbClr val="000000"/>
                </a:solidFill>
              </a:rPr>
              <a:t>Dark </a:t>
            </a:r>
            <a:r>
              <a:rPr lang="it-IT" b="1" dirty="0" err="1">
                <a:solidFill>
                  <a:srgbClr val="000000"/>
                </a:solidFill>
              </a:rPr>
              <a:t>halos</a:t>
            </a:r>
            <a:r>
              <a:rPr lang="it-IT" b="1" dirty="0">
                <a:solidFill>
                  <a:srgbClr val="000000"/>
                </a:solidFill>
              </a:rPr>
              <a:t> </a:t>
            </a:r>
            <a:r>
              <a:rPr lang="it-IT" b="1" dirty="0" err="1">
                <a:solidFill>
                  <a:srgbClr val="000000"/>
                </a:solidFill>
              </a:rPr>
              <a:t>with</a:t>
            </a:r>
            <a:r>
              <a:rPr lang="it-IT" b="1" dirty="0">
                <a:solidFill>
                  <a:srgbClr val="000000"/>
                </a:solidFill>
              </a:rPr>
              <a:t> </a:t>
            </a:r>
            <a:r>
              <a:rPr lang="it-IT" b="1" dirty="0" err="1" smtClean="0">
                <a:solidFill>
                  <a:srgbClr val="000000"/>
                </a:solidFill>
              </a:rPr>
              <a:t>central</a:t>
            </a:r>
            <a:r>
              <a:rPr lang="it-IT" b="1" dirty="0" smtClean="0">
                <a:solidFill>
                  <a:srgbClr val="000000"/>
                </a:solidFill>
              </a:rPr>
              <a:t> </a:t>
            </a:r>
            <a:r>
              <a:rPr lang="it-IT" b="1" dirty="0" err="1" smtClean="0">
                <a:solidFill>
                  <a:srgbClr val="000000"/>
                </a:solidFill>
              </a:rPr>
              <a:t>cusps</a:t>
            </a:r>
            <a:r>
              <a:rPr lang="it-IT" b="1" dirty="0" smtClean="0">
                <a:solidFill>
                  <a:srgbClr val="000000"/>
                </a:solidFill>
              </a:rPr>
              <a:t> </a:t>
            </a:r>
            <a:r>
              <a:rPr lang="it-IT" b="1" dirty="0">
                <a:solidFill>
                  <a:srgbClr val="000000"/>
                </a:solidFill>
              </a:rPr>
              <a:t>(NFW, </a:t>
            </a:r>
            <a:r>
              <a:rPr lang="it-IT" b="1" dirty="0" err="1" smtClean="0">
                <a:solidFill>
                  <a:srgbClr val="000000"/>
                </a:solidFill>
              </a:rPr>
              <a:t>Einasto</a:t>
            </a:r>
            <a:r>
              <a:rPr lang="it-IT" b="1" dirty="0" smtClean="0">
                <a:solidFill>
                  <a:srgbClr val="000000"/>
                </a:solidFill>
              </a:rPr>
              <a:t>)</a:t>
            </a:r>
            <a:r>
              <a:rPr lang="it-IT" b="1" dirty="0" smtClean="0">
                <a:solidFill>
                  <a:srgbClr val="2D2DB9"/>
                </a:solidFill>
                <a:latin typeface="Calibri" pitchFamily="34" charset="0"/>
              </a:rPr>
              <a:t> </a:t>
            </a:r>
          </a:p>
          <a:p>
            <a:pPr marL="488849" indent="-422189" hangingPunct="1">
              <a:spcBef>
                <a:spcPts val="700"/>
              </a:spcBef>
              <a:buClrTx/>
              <a:tabLst>
                <a:tab pos="488849" algn="l"/>
                <a:tab pos="936431" algn="l"/>
                <a:tab pos="1385600" algn="l"/>
                <a:tab pos="1834770" algn="l"/>
                <a:tab pos="2283939" algn="l"/>
                <a:tab pos="2733109" algn="l"/>
                <a:tab pos="3182278" algn="l"/>
                <a:tab pos="3631448" algn="l"/>
                <a:tab pos="4080616" algn="l"/>
                <a:tab pos="4529786" algn="l"/>
                <a:tab pos="4978956" algn="l"/>
                <a:tab pos="5428125" algn="l"/>
                <a:tab pos="5877294" algn="l"/>
                <a:tab pos="6326463" algn="l"/>
                <a:tab pos="6775632" algn="l"/>
                <a:tab pos="7224802" algn="l"/>
                <a:tab pos="7673971" algn="l"/>
                <a:tab pos="8123141" algn="l"/>
                <a:tab pos="8572310" algn="l"/>
                <a:tab pos="9021480" algn="l"/>
                <a:tab pos="9470649" algn="l"/>
              </a:tabLst>
            </a:pPr>
            <a:endParaRPr lang="it-IT" b="1" dirty="0" smtClean="0">
              <a:solidFill>
                <a:srgbClr val="2D2DB9"/>
              </a:solidFill>
              <a:latin typeface="Calibri" pitchFamily="34" charset="0"/>
            </a:endParaRPr>
          </a:p>
          <a:p>
            <a:pPr marL="488849" indent="-422189" hangingPunct="1">
              <a:spcBef>
                <a:spcPts val="700"/>
              </a:spcBef>
              <a:buClrTx/>
              <a:tabLst>
                <a:tab pos="488849" algn="l"/>
                <a:tab pos="936431" algn="l"/>
                <a:tab pos="1385600" algn="l"/>
                <a:tab pos="1834770" algn="l"/>
                <a:tab pos="2283939" algn="l"/>
                <a:tab pos="2733109" algn="l"/>
                <a:tab pos="3182278" algn="l"/>
                <a:tab pos="3631448" algn="l"/>
                <a:tab pos="4080616" algn="l"/>
                <a:tab pos="4529786" algn="l"/>
                <a:tab pos="4978956" algn="l"/>
                <a:tab pos="5428125" algn="l"/>
                <a:tab pos="5877294" algn="l"/>
                <a:tab pos="6326463" algn="l"/>
                <a:tab pos="6775632" algn="l"/>
                <a:tab pos="7224802" algn="l"/>
                <a:tab pos="7673971" algn="l"/>
                <a:tab pos="8123141" algn="l"/>
                <a:tab pos="8572310" algn="l"/>
                <a:tab pos="9021480" algn="l"/>
                <a:tab pos="9470649" algn="l"/>
              </a:tabLst>
            </a:pPr>
            <a:endParaRPr lang="it-IT" b="1" dirty="0" smtClean="0">
              <a:solidFill>
                <a:srgbClr val="2D2DB9"/>
              </a:solidFill>
              <a:latin typeface="Calibri" pitchFamily="34" charset="0"/>
            </a:endParaRPr>
          </a:p>
          <a:p>
            <a:pPr marL="488849" indent="-422189" hangingPunct="1">
              <a:spcBef>
                <a:spcPts val="700"/>
              </a:spcBef>
              <a:buClrTx/>
              <a:tabLst>
                <a:tab pos="488849" algn="l"/>
                <a:tab pos="936431" algn="l"/>
                <a:tab pos="1385600" algn="l"/>
                <a:tab pos="1834770" algn="l"/>
                <a:tab pos="2283939" algn="l"/>
                <a:tab pos="2733109" algn="l"/>
                <a:tab pos="3182278" algn="l"/>
                <a:tab pos="3631448" algn="l"/>
                <a:tab pos="4080616" algn="l"/>
                <a:tab pos="4529786" algn="l"/>
                <a:tab pos="4978956" algn="l"/>
                <a:tab pos="5428125" algn="l"/>
                <a:tab pos="5877294" algn="l"/>
                <a:tab pos="6326463" algn="l"/>
                <a:tab pos="6775632" algn="l"/>
                <a:tab pos="7224802" algn="l"/>
                <a:tab pos="7673971" algn="l"/>
                <a:tab pos="8123141" algn="l"/>
                <a:tab pos="8572310" algn="l"/>
                <a:tab pos="9021480" algn="l"/>
                <a:tab pos="9470649" algn="l"/>
              </a:tabLst>
            </a:pPr>
            <a:endParaRPr lang="it-IT" b="1" dirty="0" smtClean="0">
              <a:solidFill>
                <a:srgbClr val="2D2DB9"/>
              </a:solidFill>
              <a:latin typeface="Calibri" pitchFamily="34" charset="0"/>
            </a:endParaRPr>
          </a:p>
          <a:p>
            <a:pPr marL="488849" indent="-422189" hangingPunct="1">
              <a:spcBef>
                <a:spcPts val="700"/>
              </a:spcBef>
              <a:buClrTx/>
              <a:tabLst>
                <a:tab pos="488849" algn="l"/>
                <a:tab pos="936431" algn="l"/>
                <a:tab pos="1385600" algn="l"/>
                <a:tab pos="1834770" algn="l"/>
                <a:tab pos="2283939" algn="l"/>
                <a:tab pos="2733109" algn="l"/>
                <a:tab pos="3182278" algn="l"/>
                <a:tab pos="3631448" algn="l"/>
                <a:tab pos="4080616" algn="l"/>
                <a:tab pos="4529786" algn="l"/>
                <a:tab pos="4978956" algn="l"/>
                <a:tab pos="5428125" algn="l"/>
                <a:tab pos="5877294" algn="l"/>
                <a:tab pos="6326463" algn="l"/>
                <a:tab pos="6775632" algn="l"/>
                <a:tab pos="7224802" algn="l"/>
                <a:tab pos="7673971" algn="l"/>
                <a:tab pos="8123141" algn="l"/>
                <a:tab pos="8572310" algn="l"/>
                <a:tab pos="9021480" algn="l"/>
                <a:tab pos="9470649" algn="l"/>
              </a:tabLst>
            </a:pPr>
            <a:endParaRPr lang="it-IT" b="1" dirty="0" smtClean="0">
              <a:solidFill>
                <a:srgbClr val="2D2DB9"/>
              </a:solidFill>
              <a:latin typeface="Calibri" pitchFamily="34" charset="0"/>
            </a:endParaRPr>
          </a:p>
          <a:p>
            <a:pPr marL="488849" indent="-422189" hangingPunct="1">
              <a:spcBef>
                <a:spcPts val="700"/>
              </a:spcBef>
              <a:buClrTx/>
              <a:tabLst>
                <a:tab pos="488849" algn="l"/>
                <a:tab pos="936431" algn="l"/>
                <a:tab pos="1385600" algn="l"/>
                <a:tab pos="1834770" algn="l"/>
                <a:tab pos="2283939" algn="l"/>
                <a:tab pos="2733109" algn="l"/>
                <a:tab pos="3182278" algn="l"/>
                <a:tab pos="3631448" algn="l"/>
                <a:tab pos="4080616" algn="l"/>
                <a:tab pos="4529786" algn="l"/>
                <a:tab pos="4978956" algn="l"/>
                <a:tab pos="5428125" algn="l"/>
                <a:tab pos="5877294" algn="l"/>
                <a:tab pos="6326463" algn="l"/>
                <a:tab pos="6775632" algn="l"/>
                <a:tab pos="7224802" algn="l"/>
                <a:tab pos="7673971" algn="l"/>
                <a:tab pos="8123141" algn="l"/>
                <a:tab pos="8572310" algn="l"/>
                <a:tab pos="9021480" algn="l"/>
                <a:tab pos="9470649" algn="l"/>
              </a:tabLst>
            </a:pPr>
            <a:r>
              <a:rPr lang="it-IT" sz="2600" dirty="0" smtClean="0">
                <a:solidFill>
                  <a:srgbClr val="000000"/>
                </a:solidFill>
              </a:rPr>
              <a:t> </a:t>
            </a:r>
          </a:p>
          <a:p>
            <a:pPr marL="488849" indent="-422189" hangingPunct="1">
              <a:spcBef>
                <a:spcPts val="700"/>
              </a:spcBef>
              <a:buClrTx/>
              <a:tabLst>
                <a:tab pos="488849" algn="l"/>
                <a:tab pos="936431" algn="l"/>
                <a:tab pos="1385600" algn="l"/>
                <a:tab pos="1834770" algn="l"/>
                <a:tab pos="2283939" algn="l"/>
                <a:tab pos="2733109" algn="l"/>
                <a:tab pos="3182278" algn="l"/>
                <a:tab pos="3631448" algn="l"/>
                <a:tab pos="4080616" algn="l"/>
                <a:tab pos="4529786" algn="l"/>
                <a:tab pos="4978956" algn="l"/>
                <a:tab pos="5428125" algn="l"/>
                <a:tab pos="5877294" algn="l"/>
                <a:tab pos="6326463" algn="l"/>
                <a:tab pos="6775632" algn="l"/>
                <a:tab pos="7224802" algn="l"/>
                <a:tab pos="7673971" algn="l"/>
                <a:tab pos="8123141" algn="l"/>
                <a:tab pos="8572310" algn="l"/>
                <a:tab pos="9021480" algn="l"/>
                <a:tab pos="9470649" algn="l"/>
              </a:tabLst>
            </a:pPr>
            <a:endParaRPr lang="it-IT" sz="2600" dirty="0" smtClean="0">
              <a:solidFill>
                <a:srgbClr val="000000"/>
              </a:solidFill>
              <a:latin typeface="Aharoni" charset="0"/>
            </a:endParaRPr>
          </a:p>
          <a:p>
            <a:pPr marL="488849" indent="-422189" hangingPunct="1">
              <a:spcBef>
                <a:spcPts val="700"/>
              </a:spcBef>
              <a:buClrTx/>
              <a:tabLst>
                <a:tab pos="488849" algn="l"/>
                <a:tab pos="936431" algn="l"/>
                <a:tab pos="1385600" algn="l"/>
                <a:tab pos="1834770" algn="l"/>
                <a:tab pos="2283939" algn="l"/>
                <a:tab pos="2733109" algn="l"/>
                <a:tab pos="3182278" algn="l"/>
                <a:tab pos="3631448" algn="l"/>
                <a:tab pos="4080616" algn="l"/>
                <a:tab pos="4529786" algn="l"/>
                <a:tab pos="4978956" algn="l"/>
                <a:tab pos="5428125" algn="l"/>
                <a:tab pos="5877294" algn="l"/>
                <a:tab pos="6326463" algn="l"/>
                <a:tab pos="6775632" algn="l"/>
                <a:tab pos="7224802" algn="l"/>
                <a:tab pos="7673971" algn="l"/>
                <a:tab pos="8123141" algn="l"/>
                <a:tab pos="8572310" algn="l"/>
                <a:tab pos="9021480" algn="l"/>
                <a:tab pos="9470649" algn="l"/>
              </a:tabLst>
            </a:pPr>
            <a:endParaRPr lang="it-IT" sz="2600" dirty="0" smtClean="0">
              <a:solidFill>
                <a:srgbClr val="000000"/>
              </a:solidFill>
              <a:latin typeface="Aharoni" charset="0"/>
            </a:endParaRPr>
          </a:p>
          <a:p>
            <a:pPr marL="488849" indent="-422189" hangingPunct="1">
              <a:spcBef>
                <a:spcPts val="700"/>
              </a:spcBef>
              <a:buClrTx/>
              <a:tabLst>
                <a:tab pos="488849" algn="l"/>
                <a:tab pos="936431" algn="l"/>
                <a:tab pos="1385600" algn="l"/>
                <a:tab pos="1834770" algn="l"/>
                <a:tab pos="2283939" algn="l"/>
                <a:tab pos="2733109" algn="l"/>
                <a:tab pos="3182278" algn="l"/>
                <a:tab pos="3631448" algn="l"/>
                <a:tab pos="4080616" algn="l"/>
                <a:tab pos="4529786" algn="l"/>
                <a:tab pos="4978956" algn="l"/>
                <a:tab pos="5428125" algn="l"/>
                <a:tab pos="5877294" algn="l"/>
                <a:tab pos="6326463" algn="l"/>
                <a:tab pos="6775632" algn="l"/>
                <a:tab pos="7224802" algn="l"/>
                <a:tab pos="7673971" algn="l"/>
                <a:tab pos="8123141" algn="l"/>
                <a:tab pos="8572310" algn="l"/>
                <a:tab pos="9021480" algn="l"/>
                <a:tab pos="9470649" algn="l"/>
              </a:tabLst>
            </a:pPr>
            <a:endParaRPr lang="it-IT" sz="2200" dirty="0" smtClean="0">
              <a:solidFill>
                <a:srgbClr val="2D2DB9"/>
              </a:solidFill>
              <a:latin typeface="Aharoni" charset="0"/>
            </a:endParaRPr>
          </a:p>
          <a:p>
            <a:pPr marL="488849" indent="-422189" hangingPunct="1">
              <a:spcBef>
                <a:spcPts val="700"/>
              </a:spcBef>
              <a:buClrTx/>
              <a:tabLst>
                <a:tab pos="488849" algn="l"/>
                <a:tab pos="936431" algn="l"/>
                <a:tab pos="1385600" algn="l"/>
                <a:tab pos="1834770" algn="l"/>
                <a:tab pos="2283939" algn="l"/>
                <a:tab pos="2733109" algn="l"/>
                <a:tab pos="3182278" algn="l"/>
                <a:tab pos="3631448" algn="l"/>
                <a:tab pos="4080616" algn="l"/>
                <a:tab pos="4529786" algn="l"/>
                <a:tab pos="4978956" algn="l"/>
                <a:tab pos="5428125" algn="l"/>
                <a:tab pos="5877294" algn="l"/>
                <a:tab pos="6326463" algn="l"/>
                <a:tab pos="6775632" algn="l"/>
                <a:tab pos="7224802" algn="l"/>
                <a:tab pos="7673971" algn="l"/>
                <a:tab pos="8123141" algn="l"/>
                <a:tab pos="8572310" algn="l"/>
                <a:tab pos="9021480" algn="l"/>
                <a:tab pos="9470649" algn="l"/>
              </a:tabLst>
            </a:pPr>
            <a:endParaRPr lang="it-IT" sz="2200" dirty="0" smtClean="0">
              <a:solidFill>
                <a:srgbClr val="2D2DB9"/>
              </a:solidFill>
              <a:latin typeface="Aharoni" charset="0"/>
            </a:endParaRPr>
          </a:p>
          <a:p>
            <a:pPr marL="488849" indent="-422189" algn="r" hangingPunct="1">
              <a:spcBef>
                <a:spcPts val="700"/>
              </a:spcBef>
              <a:buClrTx/>
              <a:tabLst>
                <a:tab pos="488849" algn="l"/>
                <a:tab pos="936431" algn="l"/>
                <a:tab pos="1385600" algn="l"/>
                <a:tab pos="1834770" algn="l"/>
                <a:tab pos="2283939" algn="l"/>
                <a:tab pos="2733109" algn="l"/>
                <a:tab pos="3182278" algn="l"/>
                <a:tab pos="3631448" algn="l"/>
                <a:tab pos="4080616" algn="l"/>
                <a:tab pos="4529786" algn="l"/>
                <a:tab pos="4978956" algn="l"/>
                <a:tab pos="5428125" algn="l"/>
                <a:tab pos="5877294" algn="l"/>
                <a:tab pos="6326463" algn="l"/>
                <a:tab pos="6775632" algn="l"/>
                <a:tab pos="7224802" algn="l"/>
                <a:tab pos="7673971" algn="l"/>
                <a:tab pos="8123141" algn="l"/>
                <a:tab pos="8572310" algn="l"/>
                <a:tab pos="9021480" algn="l"/>
                <a:tab pos="9470649" algn="l"/>
              </a:tabLst>
            </a:pPr>
            <a:r>
              <a:rPr lang="it-IT" sz="2200" dirty="0" smtClean="0">
                <a:solidFill>
                  <a:srgbClr val="2D2DB9"/>
                </a:solidFill>
                <a:latin typeface="Aharoni" charset="0"/>
              </a:rPr>
              <a:t>										</a:t>
            </a:r>
            <a:endParaRPr lang="it-IT" sz="2200" b="1" dirty="0" smtClean="0">
              <a:solidFill>
                <a:srgbClr val="2D2DB9"/>
              </a:solidFill>
              <a:latin typeface="Calibri" pitchFamily="34" charset="0"/>
            </a:endParaRPr>
          </a:p>
          <a:p>
            <a:pPr marL="488849" indent="-422189" hangingPunct="1">
              <a:spcBef>
                <a:spcPts val="700"/>
              </a:spcBef>
              <a:buClrTx/>
              <a:tabLst>
                <a:tab pos="488849" algn="l"/>
                <a:tab pos="936431" algn="l"/>
                <a:tab pos="1385600" algn="l"/>
                <a:tab pos="1834770" algn="l"/>
                <a:tab pos="2283939" algn="l"/>
                <a:tab pos="2733109" algn="l"/>
                <a:tab pos="3182278" algn="l"/>
                <a:tab pos="3631448" algn="l"/>
                <a:tab pos="4080616" algn="l"/>
                <a:tab pos="4529786" algn="l"/>
                <a:tab pos="4978956" algn="l"/>
                <a:tab pos="5428125" algn="l"/>
                <a:tab pos="5877294" algn="l"/>
                <a:tab pos="6326463" algn="l"/>
                <a:tab pos="6775632" algn="l"/>
                <a:tab pos="7224802" algn="l"/>
                <a:tab pos="7673971" algn="l"/>
                <a:tab pos="8123141" algn="l"/>
                <a:tab pos="8572310" algn="l"/>
                <a:tab pos="9021480" algn="l"/>
                <a:tab pos="9470649" algn="l"/>
              </a:tabLst>
            </a:pPr>
            <a:endParaRPr lang="it-IT" sz="2200" dirty="0">
              <a:solidFill>
                <a:srgbClr val="2D2DB9"/>
              </a:solidFill>
              <a:latin typeface="Aharoni" charset="0"/>
            </a:endParaRPr>
          </a:p>
        </p:txBody>
      </p:sp>
      <p:pic>
        <p:nvPicPr>
          <p:cNvPr id="191490" name="Picture 2" descr="C:\Users\paolo\Desktop\Immagine7.jpg"/>
          <p:cNvPicPr>
            <a:picLocks noChangeAspect="1" noChangeArrowheads="1"/>
          </p:cNvPicPr>
          <p:nvPr/>
        </p:nvPicPr>
        <p:blipFill>
          <a:blip r:embed="rId3" cstate="print"/>
          <a:srcRect/>
          <a:stretch>
            <a:fillRect/>
          </a:stretch>
        </p:blipFill>
        <p:spPr bwMode="auto">
          <a:xfrm>
            <a:off x="431800" y="4211885"/>
            <a:ext cx="4546404" cy="3080358"/>
          </a:xfrm>
          <a:prstGeom prst="rect">
            <a:avLst/>
          </a:prstGeom>
          <a:noFill/>
        </p:spPr>
      </p:pic>
      <p:sp>
        <p:nvSpPr>
          <p:cNvPr id="36865" name="Rectangle 1"/>
          <p:cNvSpPr>
            <a:spLocks noChangeArrowheads="1"/>
          </p:cNvSpPr>
          <p:nvPr/>
        </p:nvSpPr>
        <p:spPr bwMode="auto">
          <a:xfrm>
            <a:off x="784227" y="268402"/>
            <a:ext cx="8228013" cy="772888"/>
          </a:xfrm>
          <a:prstGeom prst="rect">
            <a:avLst/>
          </a:prstGeom>
          <a:noFill/>
          <a:ln w="9525">
            <a:noFill/>
            <a:round/>
            <a:headEnd/>
            <a:tailEnd/>
          </a:ln>
          <a:effectLst/>
        </p:spPr>
        <p:txBody>
          <a:bodyPr lIns="89982" tIns="46790" rIns="89982" bIns="46790" anchor="ctr">
            <a:spAutoFit/>
          </a:bodyPr>
          <a:lstStyle/>
          <a:p>
            <a:pPr algn="ctr" hangingPunct="1">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sz="2800" dirty="0">
                <a:solidFill>
                  <a:srgbClr val="FF0000"/>
                </a:solidFill>
              </a:rPr>
              <a:t>Rotation curve </a:t>
            </a:r>
            <a:r>
              <a:rPr lang="it-IT" sz="2800" dirty="0" err="1">
                <a:solidFill>
                  <a:srgbClr val="FF0000"/>
                </a:solidFill>
              </a:rPr>
              <a:t>analysis</a:t>
            </a:r>
            <a:endParaRPr lang="it-IT" sz="2800" dirty="0">
              <a:solidFill>
                <a:srgbClr val="FF0000"/>
              </a:solidFill>
            </a:endParaRPr>
          </a:p>
          <a:p>
            <a:pPr algn="ctr" hangingPunct="1">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b="1" dirty="0" err="1">
                <a:solidFill>
                  <a:srgbClr val="7878DE"/>
                </a:solidFill>
              </a:rPr>
              <a:t>From</a:t>
            </a:r>
            <a:r>
              <a:rPr lang="it-IT" b="1" dirty="0">
                <a:solidFill>
                  <a:srgbClr val="7878DE"/>
                </a:solidFill>
              </a:rPr>
              <a:t> data </a:t>
            </a:r>
            <a:r>
              <a:rPr lang="it-IT" b="1" dirty="0" err="1">
                <a:solidFill>
                  <a:srgbClr val="7878DE"/>
                </a:solidFill>
              </a:rPr>
              <a:t>to</a:t>
            </a:r>
            <a:r>
              <a:rPr lang="it-IT" b="1" dirty="0">
                <a:solidFill>
                  <a:srgbClr val="7878DE"/>
                </a:solidFill>
              </a:rPr>
              <a:t> mass </a:t>
            </a:r>
            <a:r>
              <a:rPr lang="it-IT" b="1" dirty="0" err="1">
                <a:solidFill>
                  <a:srgbClr val="7878DE"/>
                </a:solidFill>
              </a:rPr>
              <a:t>models</a:t>
            </a:r>
            <a:r>
              <a:rPr lang="it-IT" b="1" dirty="0">
                <a:solidFill>
                  <a:srgbClr val="7878DE"/>
                </a:solidFill>
              </a:rPr>
              <a:t> </a:t>
            </a:r>
          </a:p>
        </p:txBody>
      </p:sp>
      <p:pic>
        <p:nvPicPr>
          <p:cNvPr id="264193" name="Picture 1" descr="C:\Users\paolo\Desktop\result.png"/>
          <p:cNvPicPr>
            <a:picLocks noChangeAspect="1" noChangeArrowheads="1"/>
          </p:cNvPicPr>
          <p:nvPr/>
        </p:nvPicPr>
        <p:blipFill>
          <a:blip r:embed="rId4" cstate="print"/>
          <a:srcRect/>
          <a:stretch>
            <a:fillRect/>
          </a:stretch>
        </p:blipFill>
        <p:spPr bwMode="auto">
          <a:xfrm>
            <a:off x="1007865" y="1835621"/>
            <a:ext cx="668606" cy="366142"/>
          </a:xfrm>
          <a:prstGeom prst="rect">
            <a:avLst/>
          </a:prstGeom>
          <a:noFill/>
        </p:spPr>
      </p:pic>
      <p:pic>
        <p:nvPicPr>
          <p:cNvPr id="264194" name="Picture 2" descr="C:\Users\paolo\Desktop\result.png"/>
          <p:cNvPicPr>
            <a:picLocks noChangeAspect="1" noChangeArrowheads="1"/>
          </p:cNvPicPr>
          <p:nvPr/>
        </p:nvPicPr>
        <p:blipFill>
          <a:blip r:embed="rId5" cstate="print"/>
          <a:srcRect/>
          <a:stretch>
            <a:fillRect/>
          </a:stretch>
        </p:blipFill>
        <p:spPr bwMode="auto">
          <a:xfrm>
            <a:off x="1007864" y="2843733"/>
            <a:ext cx="676832" cy="357865"/>
          </a:xfrm>
          <a:prstGeom prst="rect">
            <a:avLst/>
          </a:prstGeom>
          <a:noFill/>
        </p:spPr>
      </p:pic>
      <p:pic>
        <p:nvPicPr>
          <p:cNvPr id="264195" name="Picture 3" descr="C:\Users\paolo\Desktop\result.png"/>
          <p:cNvPicPr>
            <a:picLocks noChangeAspect="1" noChangeArrowheads="1"/>
          </p:cNvPicPr>
          <p:nvPr/>
        </p:nvPicPr>
        <p:blipFill>
          <a:blip r:embed="rId6" cstate="print"/>
          <a:srcRect/>
          <a:stretch>
            <a:fillRect/>
          </a:stretch>
        </p:blipFill>
        <p:spPr bwMode="auto">
          <a:xfrm>
            <a:off x="973426" y="2339679"/>
            <a:ext cx="541252" cy="366142"/>
          </a:xfrm>
          <a:prstGeom prst="rect">
            <a:avLst/>
          </a:prstGeom>
          <a:noFill/>
        </p:spPr>
      </p:pic>
      <p:pic>
        <p:nvPicPr>
          <p:cNvPr id="11" name="Picture 3" descr="C:\Users\paolo\Desktop\slide18_eqn_please_check.png"/>
          <p:cNvPicPr>
            <a:picLocks noChangeAspect="1" noChangeArrowheads="1"/>
          </p:cNvPicPr>
          <p:nvPr/>
        </p:nvPicPr>
        <p:blipFill>
          <a:blip r:embed="rId7" cstate="print"/>
          <a:srcRect/>
          <a:stretch>
            <a:fillRect/>
          </a:stretch>
        </p:blipFill>
        <p:spPr bwMode="auto">
          <a:xfrm>
            <a:off x="5040312" y="4067869"/>
            <a:ext cx="4170526" cy="646889"/>
          </a:xfrm>
          <a:prstGeom prst="rect">
            <a:avLst/>
          </a:prstGeom>
          <a:noFill/>
        </p:spPr>
      </p:pic>
      <p:sp>
        <p:nvSpPr>
          <p:cNvPr id="10" name="Rettangolo 9"/>
          <p:cNvSpPr/>
          <p:nvPr/>
        </p:nvSpPr>
        <p:spPr>
          <a:xfrm>
            <a:off x="1223890" y="4715942"/>
            <a:ext cx="710411" cy="349949"/>
          </a:xfrm>
          <a:prstGeom prst="rect">
            <a:avLst/>
          </a:prstGeom>
          <a:solidFill>
            <a:schemeClr val="bg1"/>
          </a:solidFill>
        </p:spPr>
        <p:txBody>
          <a:bodyPr wrap="none" lIns="91420" tIns="45711" rIns="91420" bIns="45711">
            <a:spAutoFit/>
          </a:bodyPr>
          <a:lstStyle/>
          <a:p>
            <a:r>
              <a:rPr lang="it-IT" b="1" dirty="0" smtClean="0">
                <a:solidFill>
                  <a:srgbClr val="000000"/>
                </a:solidFill>
              </a:rPr>
              <a:t>NFW</a:t>
            </a:r>
            <a:endParaRPr lang="it-IT" dirty="0"/>
          </a:p>
        </p:txBody>
      </p:sp>
      <p:sp>
        <p:nvSpPr>
          <p:cNvPr id="13" name="Rettangolo 12"/>
          <p:cNvSpPr/>
          <p:nvPr/>
        </p:nvSpPr>
        <p:spPr>
          <a:xfrm>
            <a:off x="1799954" y="6228110"/>
            <a:ext cx="1005363" cy="349949"/>
          </a:xfrm>
          <a:prstGeom prst="rect">
            <a:avLst/>
          </a:prstGeom>
          <a:solidFill>
            <a:schemeClr val="bg1"/>
          </a:solidFill>
        </p:spPr>
        <p:txBody>
          <a:bodyPr wrap="none" lIns="91420" tIns="45711" rIns="91420" bIns="45711">
            <a:spAutoFit/>
          </a:bodyPr>
          <a:lstStyle/>
          <a:p>
            <a:r>
              <a:rPr lang="it-IT" b="1" dirty="0" err="1" smtClean="0">
                <a:solidFill>
                  <a:srgbClr val="000000"/>
                </a:solidFill>
              </a:rPr>
              <a:t>Burkert</a:t>
            </a:r>
            <a:endParaRPr lang="it-IT" dirty="0"/>
          </a:p>
        </p:txBody>
      </p:sp>
      <p:sp>
        <p:nvSpPr>
          <p:cNvPr id="14" name="CasellaDiTesto 13"/>
          <p:cNvSpPr txBox="1"/>
          <p:nvPr/>
        </p:nvSpPr>
        <p:spPr>
          <a:xfrm>
            <a:off x="4896296" y="5724053"/>
            <a:ext cx="5184329" cy="1380488"/>
          </a:xfrm>
          <a:prstGeom prst="rect">
            <a:avLst/>
          </a:prstGeom>
          <a:noFill/>
        </p:spPr>
        <p:txBody>
          <a:bodyPr wrap="square" lIns="91420" tIns="45711" rIns="91420" bIns="45711" rtlCol="0">
            <a:spAutoFit/>
          </a:bodyPr>
          <a:lstStyle/>
          <a:p>
            <a:r>
              <a:rPr lang="en-US" b="1" dirty="0" smtClean="0">
                <a:solidFill>
                  <a:srgbClr val="7030A0"/>
                </a:solidFill>
              </a:rPr>
              <a:t>The mass model has 3 free parameters:  </a:t>
            </a:r>
          </a:p>
          <a:p>
            <a:r>
              <a:rPr lang="en-US" b="1" dirty="0" smtClean="0">
                <a:solidFill>
                  <a:srgbClr val="FF0000"/>
                </a:solidFill>
              </a:rPr>
              <a:t>disk mass</a:t>
            </a:r>
          </a:p>
          <a:p>
            <a:r>
              <a:rPr lang="en-US" b="1" dirty="0" smtClean="0">
                <a:solidFill>
                  <a:srgbClr val="FF0000"/>
                </a:solidFill>
              </a:rPr>
              <a:t>halo central density </a:t>
            </a:r>
          </a:p>
          <a:p>
            <a:r>
              <a:rPr lang="en-US" b="1" dirty="0" smtClean="0">
                <a:solidFill>
                  <a:srgbClr val="FF0000"/>
                </a:solidFill>
              </a:rPr>
              <a:t>Halo core radius (length-scale)</a:t>
            </a:r>
          </a:p>
          <a:p>
            <a:r>
              <a:rPr lang="en-US" b="1" dirty="0" smtClean="0">
                <a:solidFill>
                  <a:schemeClr val="accent6">
                    <a:lumMod val="75000"/>
                  </a:schemeClr>
                </a:solidFill>
              </a:rPr>
              <a:t>Obtained by best fitting method</a:t>
            </a:r>
            <a:endParaRPr lang="it-IT" b="1" dirty="0">
              <a:solidFill>
                <a:schemeClr val="accent6">
                  <a:lumMod val="75000"/>
                </a:schemeClr>
              </a:solidFill>
            </a:endParaRPr>
          </a:p>
        </p:txBody>
      </p:sp>
      <p:sp>
        <p:nvSpPr>
          <p:cNvPr id="15" name="Rettangolo 14"/>
          <p:cNvSpPr/>
          <p:nvPr/>
        </p:nvSpPr>
        <p:spPr>
          <a:xfrm>
            <a:off x="2952080" y="5724053"/>
            <a:ext cx="648072" cy="349949"/>
          </a:xfrm>
          <a:prstGeom prst="rect">
            <a:avLst/>
          </a:prstGeom>
          <a:solidFill>
            <a:schemeClr val="bg1"/>
          </a:solidFill>
        </p:spPr>
        <p:txBody>
          <a:bodyPr wrap="square" lIns="91420" tIns="45711" rIns="91420" bIns="45711">
            <a:spAutoFit/>
          </a:bodyPr>
          <a:lstStyle/>
          <a:p>
            <a:r>
              <a:rPr lang="it-IT" b="1" dirty="0" smtClean="0">
                <a:solidFill>
                  <a:srgbClr val="000000"/>
                </a:solidFill>
              </a:rPr>
              <a:t>ISO</a:t>
            </a:r>
            <a:endParaRPr lang="it-IT" dirty="0"/>
          </a:p>
        </p:txBody>
      </p:sp>
      <p:pic>
        <p:nvPicPr>
          <p:cNvPr id="191491" name="Picture 3" descr="C:\Users\paolo\Desktop\result.png"/>
          <p:cNvPicPr>
            <a:picLocks noChangeAspect="1" noChangeArrowheads="1"/>
          </p:cNvPicPr>
          <p:nvPr/>
        </p:nvPicPr>
        <p:blipFill>
          <a:blip r:embed="rId8" cstate="print"/>
          <a:srcRect/>
          <a:stretch>
            <a:fillRect/>
          </a:stretch>
        </p:blipFill>
        <p:spPr bwMode="auto">
          <a:xfrm>
            <a:off x="1871960" y="1187549"/>
            <a:ext cx="5845698" cy="385882"/>
          </a:xfrm>
          <a:prstGeom prst="rect">
            <a:avLst/>
          </a:prstGeom>
          <a:noFill/>
        </p:spPr>
      </p:pic>
      <p:pic>
        <p:nvPicPr>
          <p:cNvPr id="191492" name="Picture 4" descr="C:\Users\paolo\Desktop\result.png"/>
          <p:cNvPicPr>
            <a:picLocks noChangeAspect="1" noChangeArrowheads="1"/>
          </p:cNvPicPr>
          <p:nvPr/>
        </p:nvPicPr>
        <p:blipFill>
          <a:blip r:embed="rId9" cstate="print"/>
          <a:srcRect/>
          <a:stretch>
            <a:fillRect/>
          </a:stretch>
        </p:blipFill>
        <p:spPr bwMode="auto">
          <a:xfrm rot="16200000">
            <a:off x="139581" y="5180652"/>
            <a:ext cx="404390" cy="252000"/>
          </a:xfrm>
          <a:prstGeom prst="rect">
            <a:avLst/>
          </a:prstGeom>
          <a:noFill/>
        </p:spPr>
      </p:pic>
      <p:pic>
        <p:nvPicPr>
          <p:cNvPr id="191493" name="Picture 5" descr="C:\Users\paolo\Desktop\result1.png"/>
          <p:cNvPicPr>
            <a:picLocks noChangeAspect="1" noChangeArrowheads="1"/>
          </p:cNvPicPr>
          <p:nvPr/>
        </p:nvPicPr>
        <p:blipFill>
          <a:blip r:embed="rId10" cstate="print"/>
          <a:srcRect/>
          <a:stretch>
            <a:fillRect/>
          </a:stretch>
        </p:blipFill>
        <p:spPr bwMode="auto">
          <a:xfrm>
            <a:off x="2376016" y="7164213"/>
            <a:ext cx="144000" cy="144000"/>
          </a:xfrm>
          <a:prstGeom prst="rect">
            <a:avLst/>
          </a:prstGeom>
          <a:noFill/>
        </p:spPr>
      </p:pic>
      <p:pic>
        <p:nvPicPr>
          <p:cNvPr id="191494" name="Picture 6" descr="C:\Users\paolo\Desktop\result.png"/>
          <p:cNvPicPr>
            <a:picLocks noChangeAspect="1" noChangeArrowheads="1"/>
          </p:cNvPicPr>
          <p:nvPr/>
        </p:nvPicPr>
        <p:blipFill>
          <a:blip r:embed="rId11" cstate="print"/>
          <a:srcRect/>
          <a:stretch>
            <a:fillRect/>
          </a:stretch>
        </p:blipFill>
        <p:spPr bwMode="auto">
          <a:xfrm>
            <a:off x="5040312" y="5075981"/>
            <a:ext cx="2454870" cy="625130"/>
          </a:xfrm>
          <a:prstGeom prst="rect">
            <a:avLst/>
          </a:prstGeom>
          <a:noFill/>
        </p:spPr>
      </p:pic>
      <p:cxnSp>
        <p:nvCxnSpPr>
          <p:cNvPr id="20" name="Connettore 2 19"/>
          <p:cNvCxnSpPr/>
          <p:nvPr/>
        </p:nvCxnSpPr>
        <p:spPr bwMode="auto">
          <a:xfrm rot="10800000" flipV="1">
            <a:off x="2448024" y="4427909"/>
            <a:ext cx="2520280" cy="1368152"/>
          </a:xfrm>
          <a:prstGeom prst="straightConnector1">
            <a:avLst/>
          </a:prstGeom>
          <a:solidFill>
            <a:srgbClr val="00B8FF"/>
          </a:solidFill>
          <a:ln w="9525" cap="flat" cmpd="sng" algn="ctr">
            <a:solidFill>
              <a:schemeClr val="tx1"/>
            </a:solidFill>
            <a:prstDash val="solid"/>
            <a:round/>
            <a:headEnd type="none" w="med" len="med"/>
            <a:tailEnd type="arrow"/>
          </a:ln>
          <a:effectLst/>
        </p:spPr>
      </p:cxnSp>
      <p:cxnSp>
        <p:nvCxnSpPr>
          <p:cNvPr id="23" name="Connettore 2 22"/>
          <p:cNvCxnSpPr/>
          <p:nvPr/>
        </p:nvCxnSpPr>
        <p:spPr bwMode="auto">
          <a:xfrm rot="10800000" flipV="1">
            <a:off x="3528144" y="5436020"/>
            <a:ext cx="1440160" cy="720079"/>
          </a:xfrm>
          <a:prstGeom prst="straightConnector1">
            <a:avLst/>
          </a:prstGeom>
          <a:solidFill>
            <a:srgbClr val="00B8FF"/>
          </a:solidFill>
          <a:ln w="9525" cap="flat" cmpd="sng" algn="ctr">
            <a:solidFill>
              <a:schemeClr val="tx1"/>
            </a:solidFill>
            <a:prstDash val="solid"/>
            <a:round/>
            <a:headEnd type="none" w="med" len="med"/>
            <a:tailEnd type="arrow"/>
          </a:ln>
          <a:effectLst/>
        </p:spPr>
      </p:cxnSp>
      <p:sp>
        <p:nvSpPr>
          <p:cNvPr id="19" name="CasellaDiTesto 18"/>
          <p:cNvSpPr txBox="1"/>
          <p:nvPr/>
        </p:nvSpPr>
        <p:spPr>
          <a:xfrm>
            <a:off x="1727944" y="1619597"/>
            <a:ext cx="1199367" cy="292709"/>
          </a:xfrm>
          <a:prstGeom prst="rect">
            <a:avLst/>
          </a:prstGeom>
          <a:noFill/>
        </p:spPr>
        <p:txBody>
          <a:bodyPr wrap="none" rtlCol="0">
            <a:spAutoFit/>
          </a:bodyPr>
          <a:lstStyle/>
          <a:p>
            <a:r>
              <a:rPr lang="it-IT" sz="1400" dirty="0" err="1" smtClean="0">
                <a:solidFill>
                  <a:schemeClr val="accent6">
                    <a:lumMod val="75000"/>
                  </a:schemeClr>
                </a:solidFill>
              </a:rPr>
              <a:t>observations</a:t>
            </a:r>
            <a:endParaRPr lang="it-IT" sz="1400" dirty="0">
              <a:solidFill>
                <a:schemeClr val="accent6">
                  <a:lumMod val="75000"/>
                </a:schemeClr>
              </a:solidFill>
            </a:endParaRPr>
          </a:p>
        </p:txBody>
      </p:sp>
      <p:sp>
        <p:nvSpPr>
          <p:cNvPr id="21" name="CasellaDiTesto 20"/>
          <p:cNvSpPr txBox="1"/>
          <p:nvPr/>
        </p:nvSpPr>
        <p:spPr>
          <a:xfrm>
            <a:off x="4968304" y="1619597"/>
            <a:ext cx="671979" cy="292709"/>
          </a:xfrm>
          <a:prstGeom prst="rect">
            <a:avLst/>
          </a:prstGeom>
          <a:noFill/>
        </p:spPr>
        <p:txBody>
          <a:bodyPr wrap="none" rtlCol="0">
            <a:spAutoFit/>
          </a:bodyPr>
          <a:lstStyle/>
          <a:p>
            <a:r>
              <a:rPr lang="it-IT" sz="1400" dirty="0" err="1" smtClean="0">
                <a:solidFill>
                  <a:schemeClr val="accent6">
                    <a:lumMod val="75000"/>
                  </a:schemeClr>
                </a:solidFill>
              </a:rPr>
              <a:t>model</a:t>
            </a:r>
            <a:endParaRPr lang="it-IT" sz="1400" dirty="0">
              <a:solidFill>
                <a:schemeClr val="accent6">
                  <a:lumMod val="75000"/>
                </a:schemeClr>
              </a:solidFill>
            </a:endParaRPr>
          </a:p>
        </p:txBody>
      </p:sp>
      <p:sp>
        <p:nvSpPr>
          <p:cNvPr id="22" name="CasellaDiTesto 21"/>
          <p:cNvSpPr txBox="1"/>
          <p:nvPr/>
        </p:nvSpPr>
        <p:spPr>
          <a:xfrm>
            <a:off x="2880072" y="1619597"/>
            <a:ext cx="288862" cy="292709"/>
          </a:xfrm>
          <a:prstGeom prst="rect">
            <a:avLst/>
          </a:prstGeom>
          <a:noFill/>
        </p:spPr>
        <p:txBody>
          <a:bodyPr wrap="none" rtlCol="0">
            <a:spAutoFit/>
          </a:bodyPr>
          <a:lstStyle/>
          <a:p>
            <a:r>
              <a:rPr lang="it-IT" sz="1400" dirty="0" smtClean="0">
                <a:solidFill>
                  <a:schemeClr val="accent6">
                    <a:lumMod val="75000"/>
                  </a:schemeClr>
                </a:solidFill>
              </a:rPr>
              <a:t>=</a:t>
            </a:r>
            <a:endParaRPr lang="it-IT" sz="1400" dirty="0">
              <a:solidFill>
                <a:schemeClr val="accent6">
                  <a:lumMod val="75000"/>
                </a:schemeClr>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43" name="Picture 7" descr="C:\Users\paolo\Desktop\Immagine13.png"/>
          <p:cNvPicPr>
            <a:picLocks noChangeAspect="1" noChangeArrowheads="1"/>
          </p:cNvPicPr>
          <p:nvPr/>
        </p:nvPicPr>
        <p:blipFill>
          <a:blip r:embed="rId3" cstate="print"/>
          <a:srcRect/>
          <a:stretch>
            <a:fillRect/>
          </a:stretch>
        </p:blipFill>
        <p:spPr bwMode="auto">
          <a:xfrm>
            <a:off x="6624488" y="971525"/>
            <a:ext cx="3141663" cy="2457450"/>
          </a:xfrm>
          <a:prstGeom prst="rect">
            <a:avLst/>
          </a:prstGeom>
          <a:noFill/>
        </p:spPr>
      </p:pic>
      <p:pic>
        <p:nvPicPr>
          <p:cNvPr id="193542" name="Picture 6" descr="C:\Users\paolo\Desktop\Immagine12.png"/>
          <p:cNvPicPr>
            <a:picLocks noChangeAspect="1" noChangeArrowheads="1"/>
          </p:cNvPicPr>
          <p:nvPr/>
        </p:nvPicPr>
        <p:blipFill>
          <a:blip r:embed="rId4" cstate="print"/>
          <a:srcRect/>
          <a:stretch>
            <a:fillRect/>
          </a:stretch>
        </p:blipFill>
        <p:spPr bwMode="auto">
          <a:xfrm>
            <a:off x="3456136" y="971525"/>
            <a:ext cx="3209925" cy="2546350"/>
          </a:xfrm>
          <a:prstGeom prst="rect">
            <a:avLst/>
          </a:prstGeom>
          <a:noFill/>
        </p:spPr>
      </p:pic>
      <p:pic>
        <p:nvPicPr>
          <p:cNvPr id="193540" name="Picture 4" descr="C:\Users\paolo\Desktop\Immagine11.png"/>
          <p:cNvPicPr>
            <a:picLocks noChangeAspect="1" noChangeArrowheads="1"/>
          </p:cNvPicPr>
          <p:nvPr/>
        </p:nvPicPr>
        <p:blipFill>
          <a:blip r:embed="rId5" cstate="print"/>
          <a:srcRect/>
          <a:stretch>
            <a:fillRect/>
          </a:stretch>
        </p:blipFill>
        <p:spPr bwMode="auto">
          <a:xfrm>
            <a:off x="215776" y="1043533"/>
            <a:ext cx="3173407" cy="2449324"/>
          </a:xfrm>
          <a:prstGeom prst="rect">
            <a:avLst/>
          </a:prstGeom>
          <a:noFill/>
        </p:spPr>
      </p:pic>
      <p:pic>
        <p:nvPicPr>
          <p:cNvPr id="297985" name="Picture 1"/>
          <p:cNvPicPr>
            <a:picLocks noChangeAspect="1" noChangeArrowheads="1"/>
          </p:cNvPicPr>
          <p:nvPr/>
        </p:nvPicPr>
        <p:blipFill>
          <a:blip r:embed="rId6" cstate="print"/>
          <a:srcRect/>
          <a:stretch>
            <a:fillRect/>
          </a:stretch>
        </p:blipFill>
        <p:spPr bwMode="auto">
          <a:xfrm>
            <a:off x="3312121" y="4037303"/>
            <a:ext cx="3544196" cy="3522372"/>
          </a:xfrm>
          <a:prstGeom prst="rect">
            <a:avLst/>
          </a:prstGeom>
          <a:noFill/>
          <a:ln w="9525">
            <a:noFill/>
            <a:miter lim="800000"/>
            <a:headEnd/>
            <a:tailEnd/>
          </a:ln>
          <a:effectLst/>
        </p:spPr>
      </p:pic>
      <p:sp>
        <p:nvSpPr>
          <p:cNvPr id="39938" name="Rectangle 2"/>
          <p:cNvSpPr>
            <a:spLocks noChangeArrowheads="1"/>
          </p:cNvSpPr>
          <p:nvPr/>
        </p:nvSpPr>
        <p:spPr bwMode="auto">
          <a:xfrm>
            <a:off x="1512888" y="4283075"/>
            <a:ext cx="7056438" cy="1931987"/>
          </a:xfrm>
          <a:prstGeom prst="rect">
            <a:avLst/>
          </a:prstGeom>
          <a:noFill/>
          <a:ln w="9525">
            <a:noFill/>
            <a:round/>
            <a:headEnd/>
            <a:tailEnd/>
          </a:ln>
          <a:effectLst/>
        </p:spPr>
        <p:txBody>
          <a:bodyPr wrap="none" lIns="91420" tIns="45711" rIns="91420" bIns="45711" anchor="ctr"/>
          <a:lstStyle/>
          <a:p>
            <a:endParaRPr lang="it-IT"/>
          </a:p>
        </p:txBody>
      </p:sp>
      <p:grpSp>
        <p:nvGrpSpPr>
          <p:cNvPr id="39941" name="Group 5"/>
          <p:cNvGrpSpPr>
            <a:grpSpLocks/>
          </p:cNvGrpSpPr>
          <p:nvPr/>
        </p:nvGrpSpPr>
        <p:grpSpPr bwMode="auto">
          <a:xfrm>
            <a:off x="3975151" y="3789343"/>
            <a:ext cx="3835971" cy="2268907"/>
            <a:chOff x="1647" y="2806"/>
            <a:chExt cx="1880" cy="1127"/>
          </a:xfrm>
        </p:grpSpPr>
        <p:sp useBgFill="1">
          <p:nvSpPr>
            <p:cNvPr id="39943" name="Rectangle 7"/>
            <p:cNvSpPr>
              <a:spLocks noChangeArrowheads="1"/>
            </p:cNvSpPr>
            <p:nvPr/>
          </p:nvSpPr>
          <p:spPr bwMode="auto">
            <a:xfrm rot="2515555">
              <a:off x="2649" y="2997"/>
              <a:ext cx="878" cy="202"/>
            </a:xfrm>
            <a:prstGeom prst="rect">
              <a:avLst/>
            </a:prstGeom>
            <a:ln w="9525">
              <a:noFill/>
              <a:round/>
              <a:headEnd/>
              <a:tailEnd/>
            </a:ln>
            <a:effectLst/>
          </p:spPr>
          <p:txBody>
            <a:bodyPr wrap="square" tIns="91440">
              <a:spAutoFit/>
            </a:bodyPr>
            <a:lstStyle/>
            <a:p>
              <a:pPr hangingPunct="1">
                <a:lnSpc>
                  <a:spcPct val="100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sz="1700" b="1" dirty="0" err="1">
                  <a:solidFill>
                    <a:schemeClr val="accent6">
                      <a:lumMod val="75000"/>
                    </a:schemeClr>
                  </a:solidFill>
                  <a:latin typeface="Eras Bold ITC" pitchFamily="34" charset="0"/>
                </a:rPr>
                <a:t>core</a:t>
              </a:r>
              <a:r>
                <a:rPr lang="it-IT" sz="1700" b="1" dirty="0">
                  <a:solidFill>
                    <a:schemeClr val="accent6">
                      <a:lumMod val="75000"/>
                    </a:schemeClr>
                  </a:solidFill>
                  <a:latin typeface="Eras Bold ITC" pitchFamily="34" charset="0"/>
                </a:rPr>
                <a:t> </a:t>
              </a:r>
              <a:r>
                <a:rPr lang="it-IT" sz="1700" dirty="0" err="1">
                  <a:solidFill>
                    <a:schemeClr val="accent6">
                      <a:lumMod val="75000"/>
                    </a:schemeClr>
                  </a:solidFill>
                  <a:latin typeface="Eras Bold ITC" pitchFamily="34" charset="0"/>
                </a:rPr>
                <a:t>radius</a:t>
              </a:r>
              <a:endParaRPr lang="it-IT" sz="1700" dirty="0">
                <a:solidFill>
                  <a:schemeClr val="accent6">
                    <a:lumMod val="75000"/>
                  </a:schemeClr>
                </a:solidFill>
                <a:latin typeface="Eras Bold ITC" pitchFamily="34" charset="0"/>
              </a:endParaRPr>
            </a:p>
          </p:txBody>
        </p:sp>
        <p:sp>
          <p:nvSpPr>
            <p:cNvPr id="39944" name="Rectangle 8"/>
            <p:cNvSpPr>
              <a:spLocks noChangeArrowheads="1"/>
            </p:cNvSpPr>
            <p:nvPr/>
          </p:nvSpPr>
          <p:spPr bwMode="auto">
            <a:xfrm rot="21060000">
              <a:off x="1647" y="2806"/>
              <a:ext cx="974" cy="176"/>
            </a:xfrm>
            <a:prstGeom prst="rect">
              <a:avLst/>
            </a:prstGeom>
            <a:noFill/>
            <a:ln w="9525">
              <a:noFill/>
              <a:round/>
              <a:headEnd/>
              <a:tailEnd/>
            </a:ln>
            <a:effectLst/>
          </p:spPr>
          <p:txBody>
            <a:bodyPr wrap="none" tIns="91440">
              <a:spAutoFit/>
            </a:bodyPr>
            <a:lstStyle/>
            <a:p>
              <a:pPr hangingPunct="1">
                <a:lnSpc>
                  <a:spcPct val="100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sz="1400" b="1" dirty="0" err="1">
                  <a:solidFill>
                    <a:schemeClr val="accent6">
                      <a:lumMod val="75000"/>
                    </a:schemeClr>
                  </a:solidFill>
                  <a:latin typeface="Eras Bold ITC" pitchFamily="34" charset="0"/>
                </a:rPr>
                <a:t>halo</a:t>
              </a:r>
              <a:r>
                <a:rPr lang="it-IT" sz="1400" b="1" dirty="0">
                  <a:solidFill>
                    <a:schemeClr val="accent6">
                      <a:lumMod val="75000"/>
                    </a:schemeClr>
                  </a:solidFill>
                  <a:latin typeface="Eras Bold ITC" pitchFamily="34" charset="0"/>
                </a:rPr>
                <a:t> </a:t>
              </a:r>
              <a:r>
                <a:rPr lang="it-IT" sz="1400" b="1" dirty="0" err="1">
                  <a:solidFill>
                    <a:schemeClr val="accent6">
                      <a:lumMod val="75000"/>
                    </a:schemeClr>
                  </a:solidFill>
                  <a:latin typeface="Eras Bold ITC" pitchFamily="34" charset="0"/>
                </a:rPr>
                <a:t>central</a:t>
              </a:r>
              <a:r>
                <a:rPr lang="it-IT" sz="1400" b="1" dirty="0">
                  <a:solidFill>
                    <a:schemeClr val="accent6">
                      <a:lumMod val="75000"/>
                    </a:schemeClr>
                  </a:solidFill>
                  <a:latin typeface="Eras Bold ITC" pitchFamily="34" charset="0"/>
                </a:rPr>
                <a:t> density</a:t>
              </a:r>
            </a:p>
          </p:txBody>
        </p:sp>
        <p:sp>
          <p:nvSpPr>
            <p:cNvPr id="39945" name="Rectangle 9"/>
            <p:cNvSpPr>
              <a:spLocks noChangeArrowheads="1"/>
            </p:cNvSpPr>
            <p:nvPr/>
          </p:nvSpPr>
          <p:spPr bwMode="auto">
            <a:xfrm>
              <a:off x="2134" y="3731"/>
              <a:ext cx="953" cy="202"/>
            </a:xfrm>
            <a:prstGeom prst="rect">
              <a:avLst/>
            </a:prstGeom>
            <a:noFill/>
            <a:ln w="9525">
              <a:noFill/>
              <a:round/>
              <a:headEnd/>
              <a:tailEnd/>
            </a:ln>
            <a:effectLst/>
          </p:spPr>
          <p:txBody>
            <a:bodyPr wrap="square" tIns="91440">
              <a:spAutoFit/>
            </a:bodyPr>
            <a:lstStyle/>
            <a:p>
              <a:pPr hangingPunct="1">
                <a:lnSpc>
                  <a:spcPct val="100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sz="1700" b="1" dirty="0" err="1">
                  <a:solidFill>
                    <a:srgbClr val="FF0000"/>
                  </a:solidFill>
                  <a:latin typeface="Eras Bold ITC" pitchFamily="34" charset="0"/>
                </a:rPr>
                <a:t>luminosity</a:t>
              </a:r>
              <a:endParaRPr lang="it-IT" sz="1700" b="1" dirty="0">
                <a:solidFill>
                  <a:srgbClr val="FF0000"/>
                </a:solidFill>
                <a:latin typeface="Eras Bold ITC" pitchFamily="34" charset="0"/>
              </a:endParaRPr>
            </a:p>
          </p:txBody>
        </p:sp>
      </p:grpSp>
      <p:sp>
        <p:nvSpPr>
          <p:cNvPr id="19" name="Rectangle 4"/>
          <p:cNvSpPr>
            <a:spLocks noChangeArrowheads="1"/>
          </p:cNvSpPr>
          <p:nvPr/>
        </p:nvSpPr>
        <p:spPr bwMode="auto">
          <a:xfrm>
            <a:off x="2448024" y="2411685"/>
            <a:ext cx="576064" cy="288032"/>
          </a:xfrm>
          <a:prstGeom prst="rect">
            <a:avLst/>
          </a:prstGeom>
          <a:noFill/>
          <a:ln w="9525">
            <a:noFill/>
            <a:round/>
            <a:headEnd/>
            <a:tailEnd/>
          </a:ln>
          <a:effectLst/>
        </p:spPr>
        <p:txBody>
          <a:bodyPr lIns="100780" tIns="50389" rIns="100780" bIns="50389"/>
          <a:lstStyle/>
          <a:p>
            <a:pPr hangingPunct="1">
              <a:lnSpc>
                <a:spcPct val="100000"/>
              </a:lnSpc>
              <a:spcBef>
                <a:spcPts val="363"/>
              </a:spcBef>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sz="1400" dirty="0" smtClean="0">
                <a:solidFill>
                  <a:srgbClr val="3366FF"/>
                </a:solidFill>
                <a:latin typeface="Eras Bold ITC" pitchFamily="34" charset="0"/>
                <a:ea typeface="ＭＳ Ｐゴシック" charset="-128"/>
              </a:rPr>
              <a:t>disk</a:t>
            </a:r>
            <a:endParaRPr lang="it-IT" sz="1400" dirty="0">
              <a:solidFill>
                <a:srgbClr val="3366FF"/>
              </a:solidFill>
              <a:latin typeface="Eras Bold ITC" pitchFamily="34" charset="0"/>
              <a:ea typeface="ＭＳ Ｐゴシック" charset="-128"/>
            </a:endParaRPr>
          </a:p>
        </p:txBody>
      </p:sp>
      <p:sp>
        <p:nvSpPr>
          <p:cNvPr id="20" name="Rectangle 4"/>
          <p:cNvSpPr>
            <a:spLocks noChangeArrowheads="1"/>
          </p:cNvSpPr>
          <p:nvPr/>
        </p:nvSpPr>
        <p:spPr bwMode="auto">
          <a:xfrm>
            <a:off x="2592042" y="1619597"/>
            <a:ext cx="648072" cy="288032"/>
          </a:xfrm>
          <a:prstGeom prst="rect">
            <a:avLst/>
          </a:prstGeom>
          <a:noFill/>
          <a:ln w="9525">
            <a:noFill/>
            <a:round/>
            <a:headEnd/>
            <a:tailEnd/>
          </a:ln>
          <a:effectLst/>
        </p:spPr>
        <p:txBody>
          <a:bodyPr lIns="100780" tIns="50389" rIns="100780" bIns="50389"/>
          <a:lstStyle/>
          <a:p>
            <a:pPr hangingPunct="1">
              <a:lnSpc>
                <a:spcPct val="100000"/>
              </a:lnSpc>
              <a:spcBef>
                <a:spcPts val="363"/>
              </a:spcBef>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sz="1400" dirty="0" err="1" smtClean="0">
                <a:solidFill>
                  <a:schemeClr val="tx1"/>
                </a:solidFill>
                <a:latin typeface="Eras Bold ITC" pitchFamily="34" charset="0"/>
                <a:ea typeface="ＭＳ Ｐゴシック" charset="-128"/>
              </a:rPr>
              <a:t>halo</a:t>
            </a:r>
            <a:endParaRPr lang="it-IT" sz="1400" dirty="0">
              <a:solidFill>
                <a:schemeClr val="tx1"/>
              </a:solidFill>
              <a:latin typeface="Eras Bold ITC" pitchFamily="34" charset="0"/>
              <a:ea typeface="ＭＳ Ｐゴシック" charset="-128"/>
            </a:endParaRPr>
          </a:p>
        </p:txBody>
      </p:sp>
      <p:sp>
        <p:nvSpPr>
          <p:cNvPr id="21" name="Rectangle 4"/>
          <p:cNvSpPr>
            <a:spLocks noChangeArrowheads="1"/>
          </p:cNvSpPr>
          <p:nvPr/>
        </p:nvSpPr>
        <p:spPr bwMode="auto">
          <a:xfrm>
            <a:off x="5688384" y="1979639"/>
            <a:ext cx="648072" cy="288032"/>
          </a:xfrm>
          <a:prstGeom prst="rect">
            <a:avLst/>
          </a:prstGeom>
          <a:noFill/>
          <a:ln w="9525">
            <a:noFill/>
            <a:round/>
            <a:headEnd/>
            <a:tailEnd/>
          </a:ln>
          <a:effectLst/>
        </p:spPr>
        <p:txBody>
          <a:bodyPr lIns="100780" tIns="50389" rIns="100780" bIns="50389"/>
          <a:lstStyle/>
          <a:p>
            <a:pPr hangingPunct="1">
              <a:lnSpc>
                <a:spcPct val="100000"/>
              </a:lnSpc>
              <a:spcBef>
                <a:spcPts val="363"/>
              </a:spcBef>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sz="1400" dirty="0" err="1" smtClean="0">
                <a:solidFill>
                  <a:schemeClr val="tx1"/>
                </a:solidFill>
                <a:latin typeface="Eras Bold ITC" pitchFamily="34" charset="0"/>
                <a:ea typeface="ＭＳ Ｐゴシック" charset="-128"/>
              </a:rPr>
              <a:t>halo</a:t>
            </a:r>
            <a:endParaRPr lang="it-IT" sz="1400" dirty="0">
              <a:solidFill>
                <a:schemeClr val="tx1"/>
              </a:solidFill>
              <a:latin typeface="Eras Bold ITC" pitchFamily="34" charset="0"/>
              <a:ea typeface="ＭＳ Ｐゴシック" charset="-128"/>
            </a:endParaRPr>
          </a:p>
        </p:txBody>
      </p:sp>
      <p:sp>
        <p:nvSpPr>
          <p:cNvPr id="22" name="Rectangle 4"/>
          <p:cNvSpPr>
            <a:spLocks noChangeArrowheads="1"/>
          </p:cNvSpPr>
          <p:nvPr/>
        </p:nvSpPr>
        <p:spPr bwMode="auto">
          <a:xfrm>
            <a:off x="8928744" y="2339679"/>
            <a:ext cx="648072" cy="288032"/>
          </a:xfrm>
          <a:prstGeom prst="rect">
            <a:avLst/>
          </a:prstGeom>
          <a:noFill/>
          <a:ln w="9525">
            <a:noFill/>
            <a:round/>
            <a:headEnd/>
            <a:tailEnd/>
          </a:ln>
          <a:effectLst/>
        </p:spPr>
        <p:txBody>
          <a:bodyPr lIns="100780" tIns="50389" rIns="100780" bIns="50389"/>
          <a:lstStyle/>
          <a:p>
            <a:pPr hangingPunct="1">
              <a:lnSpc>
                <a:spcPct val="100000"/>
              </a:lnSpc>
              <a:spcBef>
                <a:spcPts val="363"/>
              </a:spcBef>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sz="1400" dirty="0" err="1" smtClean="0">
                <a:solidFill>
                  <a:schemeClr val="tx1"/>
                </a:solidFill>
                <a:latin typeface="Eras Bold ITC" pitchFamily="34" charset="0"/>
                <a:ea typeface="ＭＳ Ｐゴシック" charset="-128"/>
              </a:rPr>
              <a:t>halo</a:t>
            </a:r>
            <a:endParaRPr lang="it-IT" sz="1400" dirty="0">
              <a:solidFill>
                <a:schemeClr val="tx1"/>
              </a:solidFill>
              <a:latin typeface="Eras Bold ITC" pitchFamily="34" charset="0"/>
              <a:ea typeface="ＭＳ Ｐゴシック" charset="-128"/>
            </a:endParaRPr>
          </a:p>
        </p:txBody>
      </p:sp>
      <p:sp>
        <p:nvSpPr>
          <p:cNvPr id="23" name="Rectangle 4"/>
          <p:cNvSpPr>
            <a:spLocks noChangeArrowheads="1"/>
          </p:cNvSpPr>
          <p:nvPr/>
        </p:nvSpPr>
        <p:spPr bwMode="auto">
          <a:xfrm>
            <a:off x="4248224" y="1979639"/>
            <a:ext cx="576064" cy="288032"/>
          </a:xfrm>
          <a:prstGeom prst="rect">
            <a:avLst/>
          </a:prstGeom>
          <a:noFill/>
          <a:ln w="9525">
            <a:noFill/>
            <a:round/>
            <a:headEnd/>
            <a:tailEnd/>
          </a:ln>
          <a:effectLst/>
        </p:spPr>
        <p:txBody>
          <a:bodyPr lIns="100780" tIns="50389" rIns="100780" bIns="50389"/>
          <a:lstStyle/>
          <a:p>
            <a:pPr hangingPunct="1">
              <a:lnSpc>
                <a:spcPct val="100000"/>
              </a:lnSpc>
              <a:spcBef>
                <a:spcPts val="363"/>
              </a:spcBef>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sz="1400" dirty="0" smtClean="0">
                <a:solidFill>
                  <a:srgbClr val="3366FF"/>
                </a:solidFill>
                <a:latin typeface="Eras Bold ITC" pitchFamily="34" charset="0"/>
                <a:ea typeface="ＭＳ Ｐゴシック" charset="-128"/>
              </a:rPr>
              <a:t>disk</a:t>
            </a:r>
            <a:endParaRPr lang="it-IT" sz="1400" dirty="0">
              <a:solidFill>
                <a:srgbClr val="3366FF"/>
              </a:solidFill>
              <a:latin typeface="Eras Bold ITC" pitchFamily="34" charset="0"/>
              <a:ea typeface="ＭＳ Ｐゴシック" charset="-128"/>
            </a:endParaRPr>
          </a:p>
        </p:txBody>
      </p:sp>
      <p:sp>
        <p:nvSpPr>
          <p:cNvPr id="24" name="Rectangle 4"/>
          <p:cNvSpPr>
            <a:spLocks noChangeArrowheads="1"/>
          </p:cNvSpPr>
          <p:nvPr/>
        </p:nvSpPr>
        <p:spPr bwMode="auto">
          <a:xfrm>
            <a:off x="7416576" y="1835621"/>
            <a:ext cx="576064" cy="288032"/>
          </a:xfrm>
          <a:prstGeom prst="rect">
            <a:avLst/>
          </a:prstGeom>
          <a:noFill/>
          <a:ln w="9525">
            <a:noFill/>
            <a:round/>
            <a:headEnd/>
            <a:tailEnd/>
          </a:ln>
          <a:effectLst/>
        </p:spPr>
        <p:txBody>
          <a:bodyPr lIns="100780" tIns="50389" rIns="100780" bIns="50389"/>
          <a:lstStyle/>
          <a:p>
            <a:pPr hangingPunct="1">
              <a:lnSpc>
                <a:spcPct val="100000"/>
              </a:lnSpc>
              <a:spcBef>
                <a:spcPts val="363"/>
              </a:spcBef>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sz="1400" dirty="0" smtClean="0">
                <a:solidFill>
                  <a:srgbClr val="3366FF"/>
                </a:solidFill>
                <a:latin typeface="Eras Bold ITC" pitchFamily="34" charset="0"/>
                <a:ea typeface="ＭＳ Ｐゴシック" charset="-128"/>
              </a:rPr>
              <a:t>disk</a:t>
            </a:r>
            <a:endParaRPr lang="it-IT" sz="1400" dirty="0">
              <a:solidFill>
                <a:srgbClr val="3366FF"/>
              </a:solidFill>
              <a:latin typeface="Eras Bold ITC" pitchFamily="34" charset="0"/>
              <a:ea typeface="ＭＳ Ｐゴシック" charset="-128"/>
            </a:endParaRPr>
          </a:p>
        </p:txBody>
      </p:sp>
      <p:sp>
        <p:nvSpPr>
          <p:cNvPr id="18" name="CasellaDiTesto 17"/>
          <p:cNvSpPr txBox="1"/>
          <p:nvPr/>
        </p:nvSpPr>
        <p:spPr>
          <a:xfrm>
            <a:off x="2520032" y="179437"/>
            <a:ext cx="4896545" cy="493066"/>
          </a:xfrm>
          <a:prstGeom prst="rect">
            <a:avLst/>
          </a:prstGeom>
          <a:noFill/>
        </p:spPr>
        <p:txBody>
          <a:bodyPr wrap="square" lIns="91420" tIns="45711" rIns="91420" bIns="45711" rtlCol="0">
            <a:spAutoFit/>
          </a:bodyPr>
          <a:lstStyle/>
          <a:p>
            <a:r>
              <a:rPr lang="it-IT" sz="2800" dirty="0" smtClean="0">
                <a:solidFill>
                  <a:schemeClr val="accent6">
                    <a:lumMod val="75000"/>
                  </a:schemeClr>
                </a:solidFill>
                <a:latin typeface="Calibri" pitchFamily="34" charset="0"/>
              </a:rPr>
              <a:t>   MASS MODELLING RESULTS</a:t>
            </a:r>
            <a:endParaRPr lang="it-IT" sz="2800" dirty="0">
              <a:solidFill>
                <a:schemeClr val="accent6">
                  <a:lumMod val="75000"/>
                </a:schemeClr>
              </a:solidFill>
              <a:latin typeface="Calibri" pitchFamily="34" charset="0"/>
            </a:endParaRPr>
          </a:p>
        </p:txBody>
      </p:sp>
      <p:sp>
        <p:nvSpPr>
          <p:cNvPr id="25" name="CasellaDiTesto 24"/>
          <p:cNvSpPr txBox="1"/>
          <p:nvPr/>
        </p:nvSpPr>
        <p:spPr>
          <a:xfrm rot="16200000">
            <a:off x="2499321" y="5528772"/>
            <a:ext cx="1486264" cy="292691"/>
          </a:xfrm>
          <a:prstGeom prst="rect">
            <a:avLst/>
          </a:prstGeom>
          <a:noFill/>
        </p:spPr>
        <p:txBody>
          <a:bodyPr wrap="none" lIns="91420" tIns="45711" rIns="91420" bIns="45711" rtlCol="0">
            <a:spAutoFit/>
          </a:bodyPr>
          <a:lstStyle/>
          <a:p>
            <a:r>
              <a:rPr lang="it-IT" sz="1400" dirty="0" err="1" smtClean="0">
                <a:solidFill>
                  <a:schemeClr val="accent6">
                    <a:lumMod val="75000"/>
                  </a:schemeClr>
                </a:solidFill>
                <a:latin typeface="Eras Bold ITC" pitchFamily="34" charset="0"/>
              </a:rPr>
              <a:t>fraction</a:t>
            </a:r>
            <a:r>
              <a:rPr lang="it-IT" sz="1400" dirty="0" smtClean="0">
                <a:solidFill>
                  <a:schemeClr val="accent6">
                    <a:lumMod val="75000"/>
                  </a:schemeClr>
                </a:solidFill>
                <a:latin typeface="Eras Bold ITC" pitchFamily="34" charset="0"/>
              </a:rPr>
              <a:t> </a:t>
            </a:r>
            <a:r>
              <a:rPr lang="it-IT" sz="1400" dirty="0" err="1" smtClean="0">
                <a:solidFill>
                  <a:schemeClr val="accent6">
                    <a:lumMod val="75000"/>
                  </a:schemeClr>
                </a:solidFill>
                <a:latin typeface="Eras Bold ITC" pitchFamily="34" charset="0"/>
              </a:rPr>
              <a:t>of</a:t>
            </a:r>
            <a:r>
              <a:rPr lang="it-IT" sz="1400" dirty="0" smtClean="0">
                <a:solidFill>
                  <a:schemeClr val="accent6">
                    <a:lumMod val="75000"/>
                  </a:schemeClr>
                </a:solidFill>
                <a:latin typeface="Eras Bold ITC" pitchFamily="34" charset="0"/>
              </a:rPr>
              <a:t> DM</a:t>
            </a:r>
            <a:endParaRPr lang="it-IT" sz="1400" dirty="0">
              <a:solidFill>
                <a:schemeClr val="accent6">
                  <a:lumMod val="75000"/>
                </a:schemeClr>
              </a:solidFill>
              <a:latin typeface="Eras Bold ITC" pitchFamily="34" charset="0"/>
            </a:endParaRPr>
          </a:p>
        </p:txBody>
      </p:sp>
      <p:sp>
        <p:nvSpPr>
          <p:cNvPr id="26" name="CasellaDiTesto 25"/>
          <p:cNvSpPr txBox="1"/>
          <p:nvPr/>
        </p:nvSpPr>
        <p:spPr>
          <a:xfrm>
            <a:off x="863851" y="1187552"/>
            <a:ext cx="1630021" cy="292691"/>
          </a:xfrm>
          <a:prstGeom prst="rect">
            <a:avLst/>
          </a:prstGeom>
          <a:noFill/>
        </p:spPr>
        <p:txBody>
          <a:bodyPr wrap="none" lIns="91420" tIns="45711" rIns="91420" bIns="45711" rtlCol="0">
            <a:spAutoFit/>
          </a:bodyPr>
          <a:lstStyle/>
          <a:p>
            <a:r>
              <a:rPr lang="it-IT" sz="1400" b="1" dirty="0" err="1" smtClean="0">
                <a:solidFill>
                  <a:srgbClr val="FF0000"/>
                </a:solidFill>
                <a:latin typeface="Calibri" pitchFamily="34" charset="0"/>
              </a:rPr>
              <a:t>lowest</a:t>
            </a:r>
            <a:r>
              <a:rPr lang="it-IT" sz="1400" b="1" dirty="0" smtClean="0">
                <a:solidFill>
                  <a:srgbClr val="FF0000"/>
                </a:solidFill>
                <a:latin typeface="Calibri" pitchFamily="34" charset="0"/>
              </a:rPr>
              <a:t> </a:t>
            </a:r>
            <a:r>
              <a:rPr lang="it-IT" sz="1400" b="1" dirty="0" err="1" smtClean="0">
                <a:solidFill>
                  <a:srgbClr val="FF0000"/>
                </a:solidFill>
                <a:latin typeface="Calibri" pitchFamily="34" charset="0"/>
              </a:rPr>
              <a:t>luminosities</a:t>
            </a:r>
            <a:endParaRPr lang="it-IT" sz="1400" b="1" dirty="0">
              <a:solidFill>
                <a:srgbClr val="FF0000"/>
              </a:solidFill>
              <a:latin typeface="Calibri" pitchFamily="34" charset="0"/>
            </a:endParaRPr>
          </a:p>
        </p:txBody>
      </p:sp>
      <p:sp>
        <p:nvSpPr>
          <p:cNvPr id="27" name="CasellaDiTesto 26"/>
          <p:cNvSpPr txBox="1"/>
          <p:nvPr/>
        </p:nvSpPr>
        <p:spPr>
          <a:xfrm>
            <a:off x="3888184" y="1259559"/>
            <a:ext cx="296750" cy="297441"/>
          </a:xfrm>
          <a:prstGeom prst="rect">
            <a:avLst/>
          </a:prstGeom>
          <a:noFill/>
        </p:spPr>
        <p:txBody>
          <a:bodyPr wrap="square" lIns="91420" tIns="45711" rIns="91420" bIns="45711" rtlCol="0">
            <a:spAutoFit/>
          </a:bodyPr>
          <a:lstStyle/>
          <a:p>
            <a:r>
              <a:rPr lang="it-IT" sz="1400" b="1" dirty="0" smtClean="0">
                <a:solidFill>
                  <a:srgbClr val="FF0000"/>
                </a:solidFill>
                <a:latin typeface="Calibri" pitchFamily="34" charset="0"/>
              </a:rPr>
              <a:t> </a:t>
            </a:r>
            <a:endParaRPr lang="it-IT" sz="1400" b="1" dirty="0">
              <a:solidFill>
                <a:srgbClr val="FF0000"/>
              </a:solidFill>
              <a:latin typeface="Calibri" pitchFamily="34" charset="0"/>
            </a:endParaRPr>
          </a:p>
        </p:txBody>
      </p:sp>
      <p:sp>
        <p:nvSpPr>
          <p:cNvPr id="28" name="CasellaDiTesto 27"/>
          <p:cNvSpPr txBox="1"/>
          <p:nvPr/>
        </p:nvSpPr>
        <p:spPr>
          <a:xfrm>
            <a:off x="6984528" y="1115543"/>
            <a:ext cx="1719918" cy="292691"/>
          </a:xfrm>
          <a:prstGeom prst="rect">
            <a:avLst/>
          </a:prstGeom>
          <a:noFill/>
        </p:spPr>
        <p:txBody>
          <a:bodyPr wrap="none" lIns="91420" tIns="45711" rIns="91420" bIns="45711" rtlCol="0">
            <a:spAutoFit/>
          </a:bodyPr>
          <a:lstStyle/>
          <a:p>
            <a:r>
              <a:rPr lang="it-IT" sz="1400" b="1" dirty="0" err="1" smtClean="0">
                <a:solidFill>
                  <a:srgbClr val="FF0000"/>
                </a:solidFill>
                <a:latin typeface="Calibri" pitchFamily="34" charset="0"/>
              </a:rPr>
              <a:t>highest</a:t>
            </a:r>
            <a:r>
              <a:rPr lang="it-IT" sz="1400" b="1" dirty="0" smtClean="0">
                <a:solidFill>
                  <a:srgbClr val="FF0000"/>
                </a:solidFill>
                <a:latin typeface="Calibri" pitchFamily="34" charset="0"/>
              </a:rPr>
              <a:t>  </a:t>
            </a:r>
            <a:r>
              <a:rPr lang="it-IT" sz="1400" b="1" dirty="0" err="1" smtClean="0">
                <a:solidFill>
                  <a:srgbClr val="FF0000"/>
                </a:solidFill>
                <a:latin typeface="Calibri" pitchFamily="34" charset="0"/>
              </a:rPr>
              <a:t>luminosities</a:t>
            </a:r>
            <a:endParaRPr lang="it-IT" sz="1400" b="1" dirty="0">
              <a:solidFill>
                <a:srgbClr val="FF0000"/>
              </a:solidFill>
              <a:latin typeface="Calibri" pitchFamily="34" charset="0"/>
            </a:endParaRPr>
          </a:p>
        </p:txBody>
      </p:sp>
      <p:sp>
        <p:nvSpPr>
          <p:cNvPr id="30" name="CasellaDiTesto 29"/>
          <p:cNvSpPr txBox="1"/>
          <p:nvPr/>
        </p:nvSpPr>
        <p:spPr>
          <a:xfrm>
            <a:off x="143770" y="3995862"/>
            <a:ext cx="2983255" cy="1895757"/>
          </a:xfrm>
          <a:prstGeom prst="rect">
            <a:avLst/>
          </a:prstGeom>
          <a:noFill/>
        </p:spPr>
        <p:txBody>
          <a:bodyPr wrap="square" lIns="91420" tIns="45711" rIns="91420" bIns="45711" rtlCol="0">
            <a:spAutoFit/>
          </a:bodyPr>
          <a:lstStyle/>
          <a:p>
            <a:r>
              <a:rPr lang="it-IT" dirty="0" err="1" smtClean="0">
                <a:solidFill>
                  <a:schemeClr val="accent6">
                    <a:lumMod val="75000"/>
                  </a:schemeClr>
                </a:solidFill>
              </a:rPr>
              <a:t>All</a:t>
            </a:r>
            <a:r>
              <a:rPr lang="it-IT" dirty="0" smtClean="0">
                <a:solidFill>
                  <a:schemeClr val="accent6">
                    <a:lumMod val="75000"/>
                  </a:schemeClr>
                </a:solidFill>
              </a:rPr>
              <a:t> </a:t>
            </a:r>
            <a:r>
              <a:rPr lang="it-IT" dirty="0" err="1" smtClean="0">
                <a:solidFill>
                  <a:schemeClr val="accent6">
                    <a:lumMod val="75000"/>
                  </a:schemeClr>
                </a:solidFill>
              </a:rPr>
              <a:t>structural</a:t>
            </a:r>
            <a:r>
              <a:rPr lang="it-IT" dirty="0" smtClean="0">
                <a:solidFill>
                  <a:schemeClr val="accent6">
                    <a:lumMod val="75000"/>
                  </a:schemeClr>
                </a:solidFill>
              </a:rPr>
              <a:t>  DM and LM</a:t>
            </a:r>
          </a:p>
          <a:p>
            <a:r>
              <a:rPr lang="it-IT" dirty="0" smtClean="0">
                <a:solidFill>
                  <a:schemeClr val="accent6">
                    <a:lumMod val="75000"/>
                  </a:schemeClr>
                </a:solidFill>
              </a:rPr>
              <a:t> </a:t>
            </a:r>
            <a:r>
              <a:rPr lang="it-IT" dirty="0" err="1" smtClean="0">
                <a:solidFill>
                  <a:schemeClr val="accent6">
                    <a:lumMod val="75000"/>
                  </a:schemeClr>
                </a:solidFill>
              </a:rPr>
              <a:t>parameters</a:t>
            </a:r>
            <a:r>
              <a:rPr lang="it-IT" dirty="0" smtClean="0">
                <a:solidFill>
                  <a:schemeClr val="accent6">
                    <a:lumMod val="75000"/>
                  </a:schemeClr>
                </a:solidFill>
              </a:rPr>
              <a:t> are </a:t>
            </a:r>
            <a:r>
              <a:rPr lang="it-IT" dirty="0" err="1" smtClean="0">
                <a:solidFill>
                  <a:schemeClr val="accent6">
                    <a:lumMod val="75000"/>
                  </a:schemeClr>
                </a:solidFill>
              </a:rPr>
              <a:t>related</a:t>
            </a:r>
            <a:r>
              <a:rPr lang="it-IT" dirty="0" smtClean="0">
                <a:solidFill>
                  <a:schemeClr val="accent6">
                    <a:lumMod val="75000"/>
                  </a:schemeClr>
                </a:solidFill>
              </a:rPr>
              <a:t>  </a:t>
            </a:r>
          </a:p>
          <a:p>
            <a:r>
              <a:rPr lang="it-IT" dirty="0" err="1" smtClean="0">
                <a:solidFill>
                  <a:schemeClr val="accent6">
                    <a:lumMod val="75000"/>
                  </a:schemeClr>
                </a:solidFill>
              </a:rPr>
              <a:t>with</a:t>
            </a:r>
            <a:r>
              <a:rPr lang="it-IT" dirty="0" smtClean="0">
                <a:solidFill>
                  <a:schemeClr val="accent6">
                    <a:lumMod val="75000"/>
                  </a:schemeClr>
                </a:solidFill>
              </a:rPr>
              <a:t> </a:t>
            </a:r>
            <a:r>
              <a:rPr lang="it-IT" dirty="0" err="1" smtClean="0">
                <a:solidFill>
                  <a:schemeClr val="accent6">
                    <a:lumMod val="75000"/>
                  </a:schemeClr>
                </a:solidFill>
              </a:rPr>
              <a:t>luminosity.</a:t>
            </a:r>
            <a:r>
              <a:rPr lang="it-IT" dirty="0" err="1" smtClean="0"/>
              <a:t>g</a:t>
            </a:r>
            <a:endParaRPr lang="it-IT" dirty="0" smtClean="0"/>
          </a:p>
          <a:p>
            <a:endParaRPr lang="it-IT" dirty="0" smtClean="0"/>
          </a:p>
          <a:p>
            <a:r>
              <a:rPr lang="it-IT" dirty="0" err="1" smtClean="0">
                <a:solidFill>
                  <a:schemeClr val="accent6">
                    <a:lumMod val="75000"/>
                  </a:schemeClr>
                </a:solidFill>
              </a:rPr>
              <a:t>Smaller</a:t>
            </a:r>
            <a:r>
              <a:rPr lang="it-IT" dirty="0" smtClean="0">
                <a:solidFill>
                  <a:schemeClr val="accent6">
                    <a:lumMod val="75000"/>
                  </a:schemeClr>
                </a:solidFill>
              </a:rPr>
              <a:t> </a:t>
            </a:r>
            <a:r>
              <a:rPr lang="it-IT" dirty="0" err="1" smtClean="0">
                <a:solidFill>
                  <a:schemeClr val="accent6">
                    <a:lumMod val="75000"/>
                  </a:schemeClr>
                </a:solidFill>
              </a:rPr>
              <a:t>galaxies</a:t>
            </a:r>
            <a:r>
              <a:rPr lang="it-IT" dirty="0" smtClean="0">
                <a:solidFill>
                  <a:schemeClr val="accent6">
                    <a:lumMod val="75000"/>
                  </a:schemeClr>
                </a:solidFill>
              </a:rPr>
              <a:t> are </a:t>
            </a:r>
            <a:r>
              <a:rPr lang="it-IT" dirty="0" err="1" smtClean="0">
                <a:solidFill>
                  <a:schemeClr val="accent6">
                    <a:lumMod val="75000"/>
                  </a:schemeClr>
                </a:solidFill>
              </a:rPr>
              <a:t>denser</a:t>
            </a:r>
            <a:r>
              <a:rPr lang="it-IT" dirty="0" smtClean="0">
                <a:solidFill>
                  <a:schemeClr val="accent6">
                    <a:lumMod val="75000"/>
                  </a:schemeClr>
                </a:solidFill>
              </a:rPr>
              <a:t>  and </a:t>
            </a:r>
            <a:r>
              <a:rPr lang="it-IT" dirty="0" err="1" smtClean="0">
                <a:solidFill>
                  <a:schemeClr val="accent6">
                    <a:lumMod val="75000"/>
                  </a:schemeClr>
                </a:solidFill>
              </a:rPr>
              <a:t>have</a:t>
            </a:r>
            <a:r>
              <a:rPr lang="it-IT" dirty="0" smtClean="0">
                <a:solidFill>
                  <a:schemeClr val="accent6">
                    <a:lumMod val="75000"/>
                  </a:schemeClr>
                </a:solidFill>
              </a:rPr>
              <a:t> a </a:t>
            </a:r>
            <a:r>
              <a:rPr lang="it-IT" dirty="0" err="1" smtClean="0">
                <a:solidFill>
                  <a:schemeClr val="accent6">
                    <a:lumMod val="75000"/>
                  </a:schemeClr>
                </a:solidFill>
              </a:rPr>
              <a:t>higher</a:t>
            </a:r>
            <a:r>
              <a:rPr lang="it-IT" dirty="0" smtClean="0">
                <a:solidFill>
                  <a:schemeClr val="accent6">
                    <a:lumMod val="75000"/>
                  </a:schemeClr>
                </a:solidFill>
              </a:rPr>
              <a:t> </a:t>
            </a:r>
            <a:r>
              <a:rPr lang="it-IT" dirty="0" err="1" smtClean="0">
                <a:solidFill>
                  <a:schemeClr val="accent6">
                    <a:lumMod val="75000"/>
                  </a:schemeClr>
                </a:solidFill>
              </a:rPr>
              <a:t>proportion</a:t>
            </a:r>
            <a:r>
              <a:rPr lang="it-IT" dirty="0" smtClean="0">
                <a:solidFill>
                  <a:schemeClr val="accent6">
                    <a:lumMod val="75000"/>
                  </a:schemeClr>
                </a:solidFill>
              </a:rPr>
              <a:t> </a:t>
            </a:r>
            <a:r>
              <a:rPr lang="it-IT" dirty="0" err="1" smtClean="0">
                <a:solidFill>
                  <a:schemeClr val="accent6">
                    <a:lumMod val="75000"/>
                  </a:schemeClr>
                </a:solidFill>
              </a:rPr>
              <a:t>of</a:t>
            </a:r>
            <a:r>
              <a:rPr lang="it-IT" dirty="0" smtClean="0">
                <a:solidFill>
                  <a:schemeClr val="accent6">
                    <a:lumMod val="75000"/>
                  </a:schemeClr>
                </a:solidFill>
              </a:rPr>
              <a:t> dark </a:t>
            </a:r>
            <a:r>
              <a:rPr lang="it-IT" dirty="0" err="1" smtClean="0">
                <a:solidFill>
                  <a:schemeClr val="accent6">
                    <a:lumMod val="75000"/>
                  </a:schemeClr>
                </a:solidFill>
              </a:rPr>
              <a:t>matter</a:t>
            </a:r>
            <a:r>
              <a:rPr lang="it-IT" dirty="0" smtClean="0">
                <a:solidFill>
                  <a:schemeClr val="accent6">
                    <a:lumMod val="75000"/>
                  </a:schemeClr>
                </a:solidFill>
              </a:rPr>
              <a:t>.</a:t>
            </a:r>
            <a:endParaRPr lang="it-IT" dirty="0">
              <a:solidFill>
                <a:schemeClr val="accent6">
                  <a:lumMod val="75000"/>
                </a:schemeClr>
              </a:solidFill>
            </a:endParaRPr>
          </a:p>
        </p:txBody>
      </p:sp>
      <p:pic>
        <p:nvPicPr>
          <p:cNvPr id="193544" name="Picture 8" descr="C:\Users\paolo\Desktop\result.png"/>
          <p:cNvPicPr>
            <a:picLocks noChangeAspect="1" noChangeArrowheads="1"/>
          </p:cNvPicPr>
          <p:nvPr/>
        </p:nvPicPr>
        <p:blipFill>
          <a:blip r:embed="rId7" cstate="print"/>
          <a:srcRect/>
          <a:stretch>
            <a:fillRect/>
          </a:stretch>
        </p:blipFill>
        <p:spPr bwMode="auto">
          <a:xfrm rot="16200000">
            <a:off x="-432000" y="2061395"/>
            <a:ext cx="1237826" cy="194400"/>
          </a:xfrm>
          <a:prstGeom prst="rect">
            <a:avLst/>
          </a:prstGeom>
          <a:noFill/>
        </p:spPr>
      </p:pic>
      <p:pic>
        <p:nvPicPr>
          <p:cNvPr id="193545" name="Picture 9" descr="C:\Users\paolo\Desktop\result.png"/>
          <p:cNvPicPr>
            <a:picLocks noChangeAspect="1" noChangeArrowheads="1"/>
          </p:cNvPicPr>
          <p:nvPr/>
        </p:nvPicPr>
        <p:blipFill>
          <a:blip r:embed="rId8" cstate="print"/>
          <a:srcRect/>
          <a:stretch>
            <a:fillRect/>
          </a:stretch>
        </p:blipFill>
        <p:spPr bwMode="auto">
          <a:xfrm>
            <a:off x="1511920" y="3491805"/>
            <a:ext cx="768326" cy="255857"/>
          </a:xfrm>
          <a:prstGeom prst="rect">
            <a:avLst/>
          </a:prstGeom>
          <a:noFill/>
        </p:spPr>
      </p:pic>
      <p:pic>
        <p:nvPicPr>
          <p:cNvPr id="31" name="Picture 9" descr="C:\Users\paolo\Desktop\result.png"/>
          <p:cNvPicPr>
            <a:picLocks noChangeAspect="1" noChangeArrowheads="1"/>
          </p:cNvPicPr>
          <p:nvPr/>
        </p:nvPicPr>
        <p:blipFill>
          <a:blip r:embed="rId8" cstate="print"/>
          <a:srcRect/>
          <a:stretch>
            <a:fillRect/>
          </a:stretch>
        </p:blipFill>
        <p:spPr bwMode="auto">
          <a:xfrm>
            <a:off x="4608264" y="3491805"/>
            <a:ext cx="768326" cy="255857"/>
          </a:xfrm>
          <a:prstGeom prst="rect">
            <a:avLst/>
          </a:prstGeom>
          <a:noFill/>
        </p:spPr>
      </p:pic>
      <p:pic>
        <p:nvPicPr>
          <p:cNvPr id="32" name="Picture 9" descr="C:\Users\paolo\Desktop\result.png"/>
          <p:cNvPicPr>
            <a:picLocks noChangeAspect="1" noChangeArrowheads="1"/>
          </p:cNvPicPr>
          <p:nvPr/>
        </p:nvPicPr>
        <p:blipFill>
          <a:blip r:embed="rId8" cstate="print"/>
          <a:srcRect/>
          <a:stretch>
            <a:fillRect/>
          </a:stretch>
        </p:blipFill>
        <p:spPr bwMode="auto">
          <a:xfrm>
            <a:off x="7848624" y="3491805"/>
            <a:ext cx="768326" cy="255857"/>
          </a:xfrm>
          <a:prstGeom prst="rect">
            <a:avLst/>
          </a:prstGeom>
          <a:noFill/>
        </p:spPr>
      </p:pic>
      <p:sp>
        <p:nvSpPr>
          <p:cNvPr id="29" name="CasellaDiTesto 28"/>
          <p:cNvSpPr txBox="1"/>
          <p:nvPr/>
        </p:nvSpPr>
        <p:spPr>
          <a:xfrm>
            <a:off x="431800" y="755501"/>
            <a:ext cx="907621" cy="321306"/>
          </a:xfrm>
          <a:prstGeom prst="rect">
            <a:avLst/>
          </a:prstGeom>
          <a:noFill/>
        </p:spPr>
        <p:txBody>
          <a:bodyPr wrap="none" rtlCol="0">
            <a:spAutoFit/>
          </a:bodyPr>
          <a:lstStyle/>
          <a:p>
            <a:r>
              <a:rPr lang="it-IT" sz="1600" b="1" dirty="0" err="1" smtClean="0">
                <a:solidFill>
                  <a:schemeClr val="accent6">
                    <a:lumMod val="50000"/>
                  </a:schemeClr>
                </a:solidFill>
              </a:rPr>
              <a:t>M</a:t>
            </a:r>
            <a:r>
              <a:rPr lang="it-IT" sz="1600" b="1" baseline="-30000" dirty="0" err="1" smtClean="0">
                <a:solidFill>
                  <a:schemeClr val="accent6">
                    <a:lumMod val="50000"/>
                  </a:schemeClr>
                </a:solidFill>
              </a:rPr>
              <a:t>I</a:t>
            </a:r>
            <a:r>
              <a:rPr lang="it-IT" sz="1600" b="1" baseline="-30000" dirty="0" smtClean="0">
                <a:solidFill>
                  <a:schemeClr val="accent6">
                    <a:lumMod val="50000"/>
                  </a:schemeClr>
                </a:solidFill>
              </a:rPr>
              <a:t> </a:t>
            </a:r>
            <a:r>
              <a:rPr lang="it-IT" sz="1600" b="1" dirty="0" smtClean="0">
                <a:solidFill>
                  <a:schemeClr val="accent6">
                    <a:lumMod val="50000"/>
                  </a:schemeClr>
                </a:solidFill>
              </a:rPr>
              <a:t>= -18</a:t>
            </a:r>
            <a:endParaRPr lang="it-IT" sz="1600" b="1" dirty="0">
              <a:solidFill>
                <a:schemeClr val="accent6">
                  <a:lumMod val="50000"/>
                </a:schemeClr>
              </a:solidFill>
            </a:endParaRPr>
          </a:p>
        </p:txBody>
      </p:sp>
      <p:sp>
        <p:nvSpPr>
          <p:cNvPr id="33" name="Rettangolo 32"/>
          <p:cNvSpPr/>
          <p:nvPr/>
        </p:nvSpPr>
        <p:spPr>
          <a:xfrm>
            <a:off x="3672160" y="683493"/>
            <a:ext cx="965329" cy="321306"/>
          </a:xfrm>
          <a:prstGeom prst="rect">
            <a:avLst/>
          </a:prstGeom>
        </p:spPr>
        <p:txBody>
          <a:bodyPr wrap="none">
            <a:spAutoFit/>
          </a:bodyPr>
          <a:lstStyle/>
          <a:p>
            <a:r>
              <a:rPr lang="it-IT" sz="1600" b="1" dirty="0" err="1" smtClean="0">
                <a:solidFill>
                  <a:schemeClr val="accent6">
                    <a:lumMod val="50000"/>
                  </a:schemeClr>
                </a:solidFill>
              </a:rPr>
              <a:t>M</a:t>
            </a:r>
            <a:r>
              <a:rPr lang="it-IT" sz="1600" b="1" baseline="-30000" dirty="0" err="1" smtClean="0">
                <a:solidFill>
                  <a:schemeClr val="accent6">
                    <a:lumMod val="50000"/>
                  </a:schemeClr>
                </a:solidFill>
              </a:rPr>
              <a:t>I</a:t>
            </a:r>
            <a:r>
              <a:rPr lang="it-IT" sz="1600" b="1" baseline="-30000" dirty="0" smtClean="0">
                <a:solidFill>
                  <a:schemeClr val="accent6">
                    <a:lumMod val="50000"/>
                  </a:schemeClr>
                </a:solidFill>
              </a:rPr>
              <a:t> </a:t>
            </a:r>
            <a:r>
              <a:rPr lang="it-IT" sz="1600" b="1" dirty="0" smtClean="0">
                <a:solidFill>
                  <a:schemeClr val="accent6">
                    <a:lumMod val="50000"/>
                  </a:schemeClr>
                </a:solidFill>
              </a:rPr>
              <a:t>= - 21</a:t>
            </a:r>
            <a:endParaRPr lang="it-IT" sz="1600" b="1" dirty="0">
              <a:solidFill>
                <a:schemeClr val="accent6">
                  <a:lumMod val="50000"/>
                </a:schemeClr>
              </a:solidFill>
            </a:endParaRPr>
          </a:p>
        </p:txBody>
      </p:sp>
      <p:sp>
        <p:nvSpPr>
          <p:cNvPr id="34" name="Rettangolo 33"/>
          <p:cNvSpPr/>
          <p:nvPr/>
        </p:nvSpPr>
        <p:spPr>
          <a:xfrm>
            <a:off x="6912520" y="683493"/>
            <a:ext cx="965329" cy="321306"/>
          </a:xfrm>
          <a:prstGeom prst="rect">
            <a:avLst/>
          </a:prstGeom>
        </p:spPr>
        <p:txBody>
          <a:bodyPr wrap="none">
            <a:spAutoFit/>
          </a:bodyPr>
          <a:lstStyle/>
          <a:p>
            <a:r>
              <a:rPr lang="it-IT" sz="1600" b="1" dirty="0" err="1" smtClean="0">
                <a:solidFill>
                  <a:schemeClr val="accent6">
                    <a:lumMod val="50000"/>
                  </a:schemeClr>
                </a:solidFill>
              </a:rPr>
              <a:t>M</a:t>
            </a:r>
            <a:r>
              <a:rPr lang="it-IT" sz="1600" b="1" baseline="-30000" dirty="0" err="1" smtClean="0">
                <a:solidFill>
                  <a:schemeClr val="accent6">
                    <a:lumMod val="50000"/>
                  </a:schemeClr>
                </a:solidFill>
              </a:rPr>
              <a:t>I</a:t>
            </a:r>
            <a:r>
              <a:rPr lang="it-IT" sz="1600" b="1" baseline="-30000" dirty="0" smtClean="0">
                <a:solidFill>
                  <a:schemeClr val="accent6">
                    <a:lumMod val="50000"/>
                  </a:schemeClr>
                </a:solidFill>
              </a:rPr>
              <a:t> </a:t>
            </a:r>
            <a:r>
              <a:rPr lang="it-IT" sz="1600" b="1" dirty="0" smtClean="0">
                <a:solidFill>
                  <a:schemeClr val="accent6">
                    <a:lumMod val="50000"/>
                  </a:schemeClr>
                </a:solidFill>
              </a:rPr>
              <a:t>= - 23</a:t>
            </a:r>
            <a:endParaRPr lang="it-IT" sz="1600" b="1" dirty="0">
              <a:solidFill>
                <a:schemeClr val="accent6">
                  <a:lumMod val="50000"/>
                </a:schemeClr>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descr="C:\Users\paolo\Desktop\Immagine1.png"/>
          <p:cNvPicPr>
            <a:picLocks noChangeAspect="1" noChangeArrowheads="1"/>
          </p:cNvPicPr>
          <p:nvPr/>
        </p:nvPicPr>
        <p:blipFill>
          <a:blip r:embed="rId3" cstate="print"/>
          <a:srcRect/>
          <a:stretch>
            <a:fillRect/>
          </a:stretch>
        </p:blipFill>
        <p:spPr bwMode="auto">
          <a:xfrm>
            <a:off x="6552480" y="1547589"/>
            <a:ext cx="3384376" cy="5355025"/>
          </a:xfrm>
          <a:prstGeom prst="rect">
            <a:avLst/>
          </a:prstGeom>
          <a:noFill/>
        </p:spPr>
      </p:pic>
      <p:sp>
        <p:nvSpPr>
          <p:cNvPr id="43009" name="Rectangle 1"/>
          <p:cNvSpPr>
            <a:spLocks noChangeArrowheads="1"/>
          </p:cNvSpPr>
          <p:nvPr/>
        </p:nvSpPr>
        <p:spPr bwMode="auto">
          <a:xfrm>
            <a:off x="2448025" y="179438"/>
            <a:ext cx="6031080" cy="525381"/>
          </a:xfrm>
          <a:prstGeom prst="rect">
            <a:avLst/>
          </a:prstGeom>
          <a:noFill/>
          <a:ln w="9525">
            <a:noFill/>
            <a:round/>
            <a:headEnd/>
            <a:tailEnd/>
          </a:ln>
          <a:effectLst/>
        </p:spPr>
        <p:txBody>
          <a:bodyPr wrap="none" lIns="89982" tIns="46790" rIns="89982" bIns="46790">
            <a:spAutoFit/>
          </a:bodyPr>
          <a:lstStyle/>
          <a:p>
            <a:pPr hangingPunct="1">
              <a:lnSpc>
                <a:spcPct val="100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sz="2800" dirty="0" smtClean="0">
                <a:solidFill>
                  <a:schemeClr val="accent6">
                    <a:lumMod val="75000"/>
                  </a:schemeClr>
                </a:solidFill>
                <a:latin typeface="+mj-lt"/>
              </a:rPr>
              <a:t>		</a:t>
            </a:r>
            <a:r>
              <a:rPr lang="it-IT" sz="2800" dirty="0" smtClean="0">
                <a:solidFill>
                  <a:srgbClr val="FF0000"/>
                </a:solidFill>
                <a:latin typeface="+mj-lt"/>
              </a:rPr>
              <a:t>Dark </a:t>
            </a:r>
            <a:r>
              <a:rPr lang="it-IT" sz="2800" dirty="0">
                <a:solidFill>
                  <a:srgbClr val="FF0000"/>
                </a:solidFill>
                <a:latin typeface="+mj-lt"/>
              </a:rPr>
              <a:t>Halo Scaling </a:t>
            </a:r>
            <a:r>
              <a:rPr lang="it-IT" sz="2800" dirty="0" smtClean="0">
                <a:solidFill>
                  <a:srgbClr val="FF0000"/>
                </a:solidFill>
                <a:latin typeface="+mj-lt"/>
              </a:rPr>
              <a:t>Laws in Spirals</a:t>
            </a:r>
            <a:endParaRPr lang="it-IT" sz="2800" dirty="0">
              <a:solidFill>
                <a:srgbClr val="FF0000"/>
              </a:solidFill>
              <a:latin typeface="+mj-lt"/>
            </a:endParaRPr>
          </a:p>
        </p:txBody>
      </p:sp>
      <p:sp>
        <p:nvSpPr>
          <p:cNvPr id="43010" name="Rectangle 2"/>
          <p:cNvSpPr>
            <a:spLocks noChangeArrowheads="1"/>
          </p:cNvSpPr>
          <p:nvPr/>
        </p:nvSpPr>
        <p:spPr bwMode="auto">
          <a:xfrm>
            <a:off x="0" y="899517"/>
            <a:ext cx="10080625" cy="925491"/>
          </a:xfrm>
          <a:prstGeom prst="rect">
            <a:avLst/>
          </a:prstGeom>
          <a:noFill/>
          <a:ln w="9525">
            <a:noFill/>
            <a:round/>
            <a:headEnd/>
            <a:tailEnd/>
          </a:ln>
          <a:effectLst/>
        </p:spPr>
        <p:txBody>
          <a:bodyPr wrap="square" lIns="89982" tIns="46790" rIns="89982" bIns="46790">
            <a:spAutoFit/>
          </a:bodyPr>
          <a:lstStyle/>
          <a:p>
            <a:pPr hangingPunct="1">
              <a:lnSpc>
                <a:spcPct val="100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 pos="9408749" algn="l"/>
              </a:tabLst>
            </a:pPr>
            <a:r>
              <a:rPr lang="it-IT" dirty="0" smtClean="0">
                <a:solidFill>
                  <a:srgbClr val="000000"/>
                </a:solidFill>
              </a:rPr>
              <a:t>   Careful investigation of  relationships between halo structural parameters  and luminosity.</a:t>
            </a:r>
          </a:p>
          <a:p>
            <a:pPr hangingPunct="1">
              <a:lnSpc>
                <a:spcPct val="100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 pos="9408749" algn="l"/>
              </a:tabLst>
            </a:pPr>
            <a:r>
              <a:rPr lang="it-IT" dirty="0" smtClean="0">
                <a:solidFill>
                  <a:srgbClr val="000000"/>
                </a:solidFill>
              </a:rPr>
              <a:t>   </a:t>
            </a:r>
            <a:r>
              <a:rPr lang="it-IT" dirty="0" smtClean="0">
                <a:solidFill>
                  <a:srgbClr val="002060"/>
                </a:solidFill>
              </a:rPr>
              <a:t>via mass modelling of individual galaxies</a:t>
            </a:r>
          </a:p>
          <a:p>
            <a:pPr hangingPunct="1">
              <a:lnSpc>
                <a:spcPct val="100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 pos="9408749" algn="l"/>
              </a:tabLst>
            </a:pPr>
            <a:r>
              <a:rPr lang="it-IT" dirty="0" smtClean="0">
                <a:solidFill>
                  <a:srgbClr val="000000"/>
                </a:solidFill>
              </a:rPr>
              <a:t> </a:t>
            </a:r>
            <a:endParaRPr lang="it-IT" dirty="0">
              <a:solidFill>
                <a:srgbClr val="000000"/>
              </a:solidFill>
            </a:endParaRPr>
          </a:p>
        </p:txBody>
      </p:sp>
      <p:sp>
        <p:nvSpPr>
          <p:cNvPr id="43011" name="Rectangle 3"/>
          <p:cNvSpPr>
            <a:spLocks noChangeArrowheads="1"/>
          </p:cNvSpPr>
          <p:nvPr/>
        </p:nvSpPr>
        <p:spPr bwMode="auto">
          <a:xfrm>
            <a:off x="2" y="1619597"/>
            <a:ext cx="9505056" cy="879324"/>
          </a:xfrm>
          <a:prstGeom prst="rect">
            <a:avLst/>
          </a:prstGeom>
          <a:noFill/>
          <a:ln w="9525">
            <a:noFill/>
            <a:round/>
            <a:headEnd/>
            <a:tailEnd/>
          </a:ln>
          <a:effectLst/>
        </p:spPr>
        <p:txBody>
          <a:bodyPr wrap="square" lIns="89982" tIns="46790" rIns="89982" bIns="46790">
            <a:spAutoFit/>
          </a:bodyPr>
          <a:lstStyle/>
          <a:p>
            <a:pPr hangingPunct="1">
              <a:lnSpc>
                <a:spcPct val="100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sz="1700" b="1" dirty="0" smtClean="0">
                <a:solidFill>
                  <a:srgbClr val="C00000"/>
                </a:solidFill>
                <a:latin typeface="+mn-lt"/>
              </a:rPr>
              <a:t>- </a:t>
            </a:r>
            <a:r>
              <a:rPr lang="it-IT" sz="1700" b="1" dirty="0" err="1" smtClean="0">
                <a:solidFill>
                  <a:srgbClr val="C00000"/>
                </a:solidFill>
                <a:latin typeface="+mn-lt"/>
              </a:rPr>
              <a:t>Assumption</a:t>
            </a:r>
            <a:r>
              <a:rPr lang="it-IT" sz="1700" b="1" dirty="0">
                <a:solidFill>
                  <a:srgbClr val="C00000"/>
                </a:solidFill>
                <a:latin typeface="+mn-lt"/>
              </a:rPr>
              <a:t>:</a:t>
            </a:r>
            <a:r>
              <a:rPr lang="it-IT" sz="1700" b="1" dirty="0" smtClean="0">
                <a:solidFill>
                  <a:srgbClr val="C00000"/>
                </a:solidFill>
                <a:latin typeface="+mn-lt"/>
              </a:rPr>
              <a:t> </a:t>
            </a:r>
            <a:r>
              <a:rPr lang="it-IT" sz="1700" b="1" dirty="0" err="1">
                <a:solidFill>
                  <a:srgbClr val="C00000"/>
                </a:solidFill>
                <a:latin typeface="+mn-lt"/>
              </a:rPr>
              <a:t>Maximun</a:t>
            </a:r>
            <a:r>
              <a:rPr lang="it-IT" sz="1700" b="1" dirty="0">
                <a:solidFill>
                  <a:srgbClr val="C00000"/>
                </a:solidFill>
                <a:latin typeface="+mn-lt"/>
              </a:rPr>
              <a:t> </a:t>
            </a:r>
            <a:r>
              <a:rPr lang="it-IT" sz="1700" b="1" dirty="0" smtClean="0">
                <a:solidFill>
                  <a:srgbClr val="C00000"/>
                </a:solidFill>
                <a:latin typeface="+mn-lt"/>
              </a:rPr>
              <a:t>Disk, 30 </a:t>
            </a:r>
            <a:r>
              <a:rPr lang="it-IT" sz="1700" b="1" dirty="0" err="1" smtClean="0">
                <a:solidFill>
                  <a:srgbClr val="C00000"/>
                </a:solidFill>
                <a:latin typeface="+mn-lt"/>
              </a:rPr>
              <a:t>objects</a:t>
            </a:r>
            <a:endParaRPr lang="it-IT" sz="1700" b="1" dirty="0">
              <a:solidFill>
                <a:srgbClr val="C00000"/>
              </a:solidFill>
              <a:latin typeface="+mn-lt"/>
            </a:endParaRPr>
          </a:p>
          <a:p>
            <a:pPr hangingPunct="1">
              <a:lnSpc>
                <a:spcPct val="100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sz="1700" b="1" dirty="0" smtClean="0">
                <a:solidFill>
                  <a:srgbClr val="C00000"/>
                </a:solidFill>
                <a:latin typeface="+mn-lt"/>
              </a:rPr>
              <a:t>- the </a:t>
            </a:r>
            <a:r>
              <a:rPr lang="it-IT" sz="1700" b="1" dirty="0" err="1" smtClean="0">
                <a:solidFill>
                  <a:srgbClr val="C00000"/>
                </a:solidFill>
                <a:latin typeface="+mn-lt"/>
              </a:rPr>
              <a:t>central</a:t>
            </a:r>
            <a:r>
              <a:rPr lang="it-IT" sz="1700" b="1" dirty="0" smtClean="0">
                <a:solidFill>
                  <a:srgbClr val="C00000"/>
                </a:solidFill>
                <a:latin typeface="+mn-lt"/>
              </a:rPr>
              <a:t> </a:t>
            </a:r>
            <a:r>
              <a:rPr lang="it-IT" sz="1700" b="1" u="sng" dirty="0" err="1" smtClean="0">
                <a:solidFill>
                  <a:srgbClr val="C00000"/>
                </a:solidFill>
                <a:latin typeface="+mn-lt"/>
              </a:rPr>
              <a:t>slope</a:t>
            </a:r>
            <a:r>
              <a:rPr lang="it-IT" sz="1700" b="1" dirty="0" smtClean="0">
                <a:solidFill>
                  <a:srgbClr val="C00000"/>
                </a:solidFill>
                <a:latin typeface="+mn-lt"/>
              </a:rPr>
              <a:t> </a:t>
            </a:r>
            <a:r>
              <a:rPr lang="it-IT" sz="1700" b="1" dirty="0" err="1">
                <a:solidFill>
                  <a:srgbClr val="C00000"/>
                </a:solidFill>
                <a:latin typeface="+mn-lt"/>
              </a:rPr>
              <a:t>of</a:t>
            </a:r>
            <a:r>
              <a:rPr lang="it-IT" sz="1700" b="1" dirty="0">
                <a:solidFill>
                  <a:srgbClr val="C00000"/>
                </a:solidFill>
                <a:latin typeface="+mn-lt"/>
              </a:rPr>
              <a:t> the </a:t>
            </a:r>
            <a:r>
              <a:rPr lang="it-IT" sz="1700" b="1" dirty="0" err="1" smtClean="0">
                <a:solidFill>
                  <a:srgbClr val="C00000"/>
                </a:solidFill>
                <a:latin typeface="+mn-lt"/>
              </a:rPr>
              <a:t>halo</a:t>
            </a:r>
            <a:r>
              <a:rPr lang="it-IT" sz="1700" b="1" dirty="0" smtClean="0">
                <a:solidFill>
                  <a:srgbClr val="C00000"/>
                </a:solidFill>
                <a:latin typeface="+mn-lt"/>
              </a:rPr>
              <a:t> rotation </a:t>
            </a:r>
            <a:r>
              <a:rPr lang="it-IT" sz="1700" b="1" dirty="0">
                <a:solidFill>
                  <a:srgbClr val="C00000"/>
                </a:solidFill>
                <a:latin typeface="+mn-lt"/>
              </a:rPr>
              <a:t>curve </a:t>
            </a:r>
            <a:r>
              <a:rPr lang="it-IT" sz="1700" b="1" dirty="0" err="1" smtClean="0">
                <a:solidFill>
                  <a:srgbClr val="C00000"/>
                </a:solidFill>
                <a:latin typeface="+mn-lt"/>
              </a:rPr>
              <a:t>gives</a:t>
            </a:r>
            <a:r>
              <a:rPr lang="it-IT" sz="1700" b="1" dirty="0" smtClean="0">
                <a:solidFill>
                  <a:srgbClr val="C00000"/>
                </a:solidFill>
                <a:latin typeface="+mn-lt"/>
              </a:rPr>
              <a:t> the </a:t>
            </a:r>
            <a:r>
              <a:rPr lang="it-IT" sz="1700" b="1" dirty="0" err="1">
                <a:solidFill>
                  <a:srgbClr val="C00000"/>
                </a:solidFill>
                <a:latin typeface="+mn-lt"/>
              </a:rPr>
              <a:t>halo</a:t>
            </a:r>
            <a:r>
              <a:rPr lang="it-IT" sz="1700" b="1" dirty="0">
                <a:solidFill>
                  <a:srgbClr val="C00000"/>
                </a:solidFill>
                <a:latin typeface="+mn-lt"/>
              </a:rPr>
              <a:t> </a:t>
            </a:r>
            <a:r>
              <a:rPr lang="it-IT" sz="1700" b="1" dirty="0" err="1" smtClean="0">
                <a:solidFill>
                  <a:srgbClr val="C00000"/>
                </a:solidFill>
                <a:latin typeface="+mn-lt"/>
              </a:rPr>
              <a:t>core</a:t>
            </a:r>
            <a:r>
              <a:rPr lang="it-IT" sz="1700" b="1" dirty="0" smtClean="0">
                <a:solidFill>
                  <a:srgbClr val="C00000"/>
                </a:solidFill>
                <a:latin typeface="+mn-lt"/>
              </a:rPr>
              <a:t> density  </a:t>
            </a:r>
            <a:r>
              <a:rPr lang="it-IT" sz="1700" b="1" dirty="0" smtClean="0">
                <a:solidFill>
                  <a:srgbClr val="C00000"/>
                </a:solidFill>
                <a:latin typeface="+mj-lt"/>
              </a:rPr>
              <a:t> </a:t>
            </a:r>
            <a:endParaRPr lang="it-IT" sz="1700" b="1" baseline="-33000" dirty="0">
              <a:solidFill>
                <a:srgbClr val="C00000"/>
              </a:solidFill>
              <a:latin typeface="+mj-lt"/>
            </a:endParaRPr>
          </a:p>
          <a:p>
            <a:pPr hangingPunct="1">
              <a:lnSpc>
                <a:spcPct val="100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sz="1700" b="1" dirty="0">
                <a:solidFill>
                  <a:srgbClr val="C00000"/>
                </a:solidFill>
                <a:latin typeface="+mn-lt"/>
              </a:rPr>
              <a:t>- </a:t>
            </a:r>
            <a:r>
              <a:rPr lang="it-IT" sz="1700" b="1" dirty="0" err="1">
                <a:solidFill>
                  <a:srgbClr val="C00000"/>
                </a:solidFill>
                <a:latin typeface="+mn-lt"/>
              </a:rPr>
              <a:t>extended</a:t>
            </a:r>
            <a:r>
              <a:rPr lang="it-IT" sz="1700" b="1" dirty="0">
                <a:solidFill>
                  <a:srgbClr val="C00000"/>
                </a:solidFill>
                <a:latin typeface="+mn-lt"/>
              </a:rPr>
              <a:t> </a:t>
            </a:r>
            <a:r>
              <a:rPr lang="it-IT" sz="1700" b="1" dirty="0" err="1" smtClean="0">
                <a:solidFill>
                  <a:srgbClr val="C00000"/>
                </a:solidFill>
                <a:latin typeface="+mn-lt"/>
              </a:rPr>
              <a:t>RCs</a:t>
            </a:r>
            <a:r>
              <a:rPr lang="it-IT" sz="1700" b="1" dirty="0" smtClean="0">
                <a:solidFill>
                  <a:srgbClr val="C00000"/>
                </a:solidFill>
                <a:latin typeface="+mn-lt"/>
              </a:rPr>
              <a:t>  </a:t>
            </a:r>
            <a:r>
              <a:rPr lang="it-IT" sz="1700" b="1" dirty="0" err="1">
                <a:solidFill>
                  <a:srgbClr val="C00000"/>
                </a:solidFill>
                <a:latin typeface="+mn-lt"/>
              </a:rPr>
              <a:t>provide</a:t>
            </a:r>
            <a:r>
              <a:rPr lang="it-IT" sz="1700" b="1" dirty="0">
                <a:solidFill>
                  <a:srgbClr val="C00000"/>
                </a:solidFill>
                <a:latin typeface="+mn-lt"/>
              </a:rPr>
              <a:t> </a:t>
            </a:r>
            <a:r>
              <a:rPr lang="it-IT" sz="1700" b="1" dirty="0" err="1">
                <a:solidFill>
                  <a:srgbClr val="C00000"/>
                </a:solidFill>
                <a:latin typeface="+mn-lt"/>
              </a:rPr>
              <a:t>an</a:t>
            </a:r>
            <a:r>
              <a:rPr lang="it-IT" sz="1700" b="1" dirty="0">
                <a:solidFill>
                  <a:srgbClr val="C00000"/>
                </a:solidFill>
                <a:latin typeface="+mn-lt"/>
              </a:rPr>
              <a:t> estimate </a:t>
            </a:r>
            <a:r>
              <a:rPr lang="it-IT" sz="1700" b="1" dirty="0" err="1" smtClean="0">
                <a:solidFill>
                  <a:srgbClr val="C00000"/>
                </a:solidFill>
                <a:latin typeface="+mn-lt"/>
              </a:rPr>
              <a:t>of</a:t>
            </a:r>
            <a:r>
              <a:rPr lang="it-IT" sz="1700" b="1" dirty="0" smtClean="0">
                <a:solidFill>
                  <a:srgbClr val="C00000"/>
                </a:solidFill>
                <a:latin typeface="+mn-lt"/>
              </a:rPr>
              <a:t> </a:t>
            </a:r>
            <a:r>
              <a:rPr lang="it-IT" sz="1700" b="1" dirty="0" err="1">
                <a:solidFill>
                  <a:srgbClr val="C00000"/>
                </a:solidFill>
                <a:latin typeface="+mn-lt"/>
              </a:rPr>
              <a:t>halo</a:t>
            </a:r>
            <a:r>
              <a:rPr lang="it-IT" sz="1700" b="1" dirty="0">
                <a:solidFill>
                  <a:srgbClr val="C00000"/>
                </a:solidFill>
                <a:latin typeface="+mn-lt"/>
              </a:rPr>
              <a:t> </a:t>
            </a:r>
            <a:r>
              <a:rPr lang="it-IT" sz="1700" b="1" dirty="0" err="1">
                <a:solidFill>
                  <a:srgbClr val="C00000"/>
                </a:solidFill>
                <a:latin typeface="+mn-lt"/>
              </a:rPr>
              <a:t>core</a:t>
            </a:r>
            <a:r>
              <a:rPr lang="it-IT" sz="1700" b="1" dirty="0">
                <a:solidFill>
                  <a:srgbClr val="C00000"/>
                </a:solidFill>
                <a:latin typeface="+mn-lt"/>
              </a:rPr>
              <a:t> </a:t>
            </a:r>
            <a:r>
              <a:rPr lang="it-IT" sz="1700" b="1" dirty="0" err="1" smtClean="0">
                <a:solidFill>
                  <a:srgbClr val="C00000"/>
                </a:solidFill>
                <a:latin typeface="+mn-lt"/>
              </a:rPr>
              <a:t>radius</a:t>
            </a:r>
            <a:r>
              <a:rPr lang="it-IT" sz="1700" b="1" dirty="0" smtClean="0">
                <a:solidFill>
                  <a:srgbClr val="C00000"/>
                </a:solidFill>
                <a:latin typeface="+mn-lt"/>
              </a:rPr>
              <a:t>  r</a:t>
            </a:r>
            <a:r>
              <a:rPr lang="it-IT" sz="1700" b="1" baseline="-33000" dirty="0" smtClean="0">
                <a:solidFill>
                  <a:srgbClr val="C00000"/>
                </a:solidFill>
                <a:latin typeface="+mn-lt"/>
              </a:rPr>
              <a:t>0</a:t>
            </a:r>
            <a:endParaRPr lang="it-IT" sz="1700" b="1" baseline="-33000" dirty="0">
              <a:solidFill>
                <a:srgbClr val="C00000"/>
              </a:solidFill>
              <a:latin typeface="+mn-lt"/>
            </a:endParaRPr>
          </a:p>
        </p:txBody>
      </p:sp>
      <p:pic>
        <p:nvPicPr>
          <p:cNvPr id="43012" name="Picture 4"/>
          <p:cNvPicPr>
            <a:picLocks noChangeAspect="1" noChangeArrowheads="1"/>
          </p:cNvPicPr>
          <p:nvPr/>
        </p:nvPicPr>
        <p:blipFill>
          <a:blip r:embed="rId4" cstate="print">
            <a:lum/>
          </a:blip>
          <a:srcRect r="726"/>
          <a:stretch>
            <a:fillRect/>
          </a:stretch>
        </p:blipFill>
        <p:spPr bwMode="auto">
          <a:xfrm>
            <a:off x="2015976" y="2483693"/>
            <a:ext cx="2664296" cy="2106447"/>
          </a:xfrm>
          <a:prstGeom prst="rect">
            <a:avLst/>
          </a:prstGeom>
          <a:ln>
            <a:noFill/>
          </a:ln>
          <a:effectLst>
            <a:outerShdw blurRad="292100" dist="139700" dir="2700000" algn="tl" rotWithShape="0">
              <a:srgbClr val="333333">
                <a:alpha val="65000"/>
              </a:srgbClr>
            </a:outerShdw>
          </a:effectLst>
        </p:spPr>
      </p:pic>
      <p:sp>
        <p:nvSpPr>
          <p:cNvPr id="8" name="Rettangolo 7"/>
          <p:cNvSpPr/>
          <p:nvPr/>
        </p:nvSpPr>
        <p:spPr>
          <a:xfrm>
            <a:off x="4608264" y="2699717"/>
            <a:ext cx="2173953" cy="261592"/>
          </a:xfrm>
          <a:prstGeom prst="rect">
            <a:avLst/>
          </a:prstGeom>
        </p:spPr>
        <p:txBody>
          <a:bodyPr wrap="none" lIns="91420" tIns="45711" rIns="91420" bIns="45711">
            <a:spAutoFit/>
          </a:bodyPr>
          <a:lstStyle/>
          <a:p>
            <a:pPr hangingPunct="1">
              <a:lnSpc>
                <a:spcPct val="100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sz="1100" b="1" dirty="0" err="1" smtClean="0">
                <a:solidFill>
                  <a:srgbClr val="000000"/>
                </a:solidFill>
              </a:rPr>
              <a:t>Kormendy</a:t>
            </a:r>
            <a:r>
              <a:rPr lang="it-IT" sz="1100" b="1" dirty="0" smtClean="0">
                <a:solidFill>
                  <a:srgbClr val="000000"/>
                </a:solidFill>
              </a:rPr>
              <a:t> &amp; Freeman (2004)  </a:t>
            </a:r>
            <a:endParaRPr lang="it-IT" sz="1100" b="1" dirty="0">
              <a:solidFill>
                <a:srgbClr val="000000"/>
              </a:solidFill>
            </a:endParaRPr>
          </a:p>
        </p:txBody>
      </p:sp>
      <p:sp>
        <p:nvSpPr>
          <p:cNvPr id="9" name="Rectangle 2"/>
          <p:cNvSpPr>
            <a:spLocks noChangeArrowheads="1"/>
          </p:cNvSpPr>
          <p:nvPr/>
        </p:nvSpPr>
        <p:spPr bwMode="auto">
          <a:xfrm>
            <a:off x="4536256" y="4859957"/>
            <a:ext cx="2088232" cy="1516422"/>
          </a:xfrm>
          <a:prstGeom prst="rect">
            <a:avLst/>
          </a:prstGeom>
          <a:noFill/>
          <a:ln w="9525">
            <a:noFill/>
            <a:round/>
            <a:headEnd/>
            <a:tailEnd/>
          </a:ln>
          <a:effectLst/>
        </p:spPr>
        <p:txBody>
          <a:bodyPr wrap="square" lIns="89982" tIns="46790" rIns="89982" bIns="46790">
            <a:spAutoFit/>
          </a:bodyPr>
          <a:lstStyle/>
          <a:p>
            <a:pPr hangingPunct="1">
              <a:lnSpc>
                <a:spcPct val="110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sz="2800" dirty="0">
                <a:solidFill>
                  <a:srgbClr val="000000"/>
                </a:solidFill>
                <a:latin typeface="Symbol" charset="2"/>
              </a:rPr>
              <a:t></a:t>
            </a:r>
            <a:r>
              <a:rPr lang="it-IT" sz="2800" baseline="-33000" dirty="0">
                <a:solidFill>
                  <a:srgbClr val="000000"/>
                </a:solidFill>
                <a:latin typeface="Comic Sans MS" pitchFamily="64" charset="0"/>
              </a:rPr>
              <a:t>o</a:t>
            </a:r>
            <a:r>
              <a:rPr lang="it-IT" sz="2800" dirty="0">
                <a:solidFill>
                  <a:srgbClr val="000000"/>
                </a:solidFill>
                <a:latin typeface="Comic Sans MS" pitchFamily="64" charset="0"/>
              </a:rPr>
              <a:t> ~ L</a:t>
            </a:r>
            <a:r>
              <a:rPr lang="it-IT" sz="2800" baseline="-33000" dirty="0">
                <a:solidFill>
                  <a:srgbClr val="000000"/>
                </a:solidFill>
                <a:latin typeface="Comic Sans MS" pitchFamily="64" charset="0"/>
              </a:rPr>
              <a:t>B</a:t>
            </a:r>
            <a:r>
              <a:rPr lang="it-IT" sz="2800" baseline="33000" dirty="0">
                <a:solidFill>
                  <a:srgbClr val="000000"/>
                </a:solidFill>
                <a:latin typeface="Comic Sans MS" pitchFamily="64" charset="0"/>
              </a:rPr>
              <a:t>- </a:t>
            </a:r>
            <a:r>
              <a:rPr lang="it-IT" sz="2600" baseline="33000" dirty="0" smtClean="0">
                <a:solidFill>
                  <a:srgbClr val="000000"/>
                </a:solidFill>
                <a:latin typeface="Comic Sans MS" pitchFamily="64" charset="0"/>
              </a:rPr>
              <a:t>0.6 </a:t>
            </a:r>
            <a:endParaRPr lang="it-IT" sz="2600" baseline="33000" dirty="0">
              <a:solidFill>
                <a:srgbClr val="000000"/>
              </a:solidFill>
              <a:latin typeface="Comic Sans MS" pitchFamily="64" charset="0"/>
            </a:endParaRPr>
          </a:p>
          <a:p>
            <a:pPr hangingPunct="1">
              <a:lnSpc>
                <a:spcPct val="110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sz="2800" dirty="0" smtClean="0">
                <a:solidFill>
                  <a:srgbClr val="000000"/>
                </a:solidFill>
                <a:latin typeface="Comic Sans MS" pitchFamily="64" charset="0"/>
              </a:rPr>
              <a:t>r</a:t>
            </a:r>
            <a:r>
              <a:rPr lang="it-IT" sz="2800" baseline="-33000" dirty="0" smtClean="0">
                <a:solidFill>
                  <a:srgbClr val="000000"/>
                </a:solidFill>
                <a:latin typeface="Comic Sans MS" pitchFamily="64" charset="0"/>
              </a:rPr>
              <a:t>o</a:t>
            </a:r>
            <a:r>
              <a:rPr lang="it-IT" sz="2800" dirty="0" smtClean="0">
                <a:solidFill>
                  <a:srgbClr val="000000"/>
                </a:solidFill>
                <a:latin typeface="Comic Sans MS" pitchFamily="64" charset="0"/>
              </a:rPr>
              <a:t> </a:t>
            </a:r>
            <a:r>
              <a:rPr lang="it-IT" sz="2800" dirty="0">
                <a:solidFill>
                  <a:srgbClr val="000000"/>
                </a:solidFill>
                <a:latin typeface="Comic Sans MS" pitchFamily="64" charset="0"/>
              </a:rPr>
              <a:t>~ L</a:t>
            </a:r>
            <a:r>
              <a:rPr lang="it-IT" sz="2800" baseline="-33000" dirty="0">
                <a:solidFill>
                  <a:srgbClr val="000000"/>
                </a:solidFill>
                <a:latin typeface="Comic Sans MS" pitchFamily="64" charset="0"/>
              </a:rPr>
              <a:t>B</a:t>
            </a:r>
            <a:r>
              <a:rPr lang="it-IT" sz="2600" dirty="0">
                <a:solidFill>
                  <a:srgbClr val="000000"/>
                </a:solidFill>
                <a:latin typeface="Comic Sans MS" pitchFamily="64" charset="0"/>
              </a:rPr>
              <a:t> </a:t>
            </a:r>
            <a:r>
              <a:rPr lang="it-IT" sz="2600" baseline="33000" dirty="0" smtClean="0">
                <a:solidFill>
                  <a:srgbClr val="000000"/>
                </a:solidFill>
                <a:latin typeface="Comic Sans MS" pitchFamily="64" charset="0"/>
              </a:rPr>
              <a:t>0.6</a:t>
            </a:r>
            <a:endParaRPr lang="it-IT" sz="2600" baseline="33000" dirty="0">
              <a:solidFill>
                <a:srgbClr val="000000"/>
              </a:solidFill>
              <a:latin typeface="Comic Sans MS" pitchFamily="64" charset="0"/>
            </a:endParaRPr>
          </a:p>
          <a:p>
            <a:pPr hangingPunct="1">
              <a:lnSpc>
                <a:spcPct val="110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sz="2800" dirty="0" smtClean="0">
                <a:solidFill>
                  <a:srgbClr val="000000"/>
                </a:solidFill>
                <a:latin typeface="Symbol" charset="2"/>
              </a:rPr>
              <a:t> </a:t>
            </a:r>
            <a:endParaRPr lang="it-IT" sz="2600" baseline="33000" dirty="0">
              <a:solidFill>
                <a:srgbClr val="000000"/>
              </a:solidFill>
              <a:latin typeface="Comic Sans MS" pitchFamily="64" charset="0"/>
            </a:endParaRPr>
          </a:p>
        </p:txBody>
      </p:sp>
      <p:sp>
        <p:nvSpPr>
          <p:cNvPr id="11" name="Rectangle 3"/>
          <p:cNvSpPr>
            <a:spLocks noChangeArrowheads="1"/>
          </p:cNvSpPr>
          <p:nvPr/>
        </p:nvSpPr>
        <p:spPr bwMode="auto">
          <a:xfrm>
            <a:off x="7344568" y="3131765"/>
            <a:ext cx="500720" cy="494603"/>
          </a:xfrm>
          <a:prstGeom prst="rect">
            <a:avLst/>
          </a:prstGeom>
          <a:noFill/>
          <a:ln w="9525">
            <a:noFill/>
            <a:round/>
            <a:headEnd/>
            <a:tailEnd/>
          </a:ln>
          <a:effectLst/>
        </p:spPr>
        <p:txBody>
          <a:bodyPr wrap="none" lIns="89982" tIns="46790" rIns="89982" bIns="46790">
            <a:spAutoFit/>
          </a:bodyPr>
          <a:lstStyle/>
          <a:p>
            <a:pPr hangingPunct="1">
              <a:lnSpc>
                <a:spcPct val="100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sz="2600" dirty="0">
                <a:solidFill>
                  <a:srgbClr val="000000"/>
                </a:solidFill>
                <a:latin typeface="Symbol" charset="2"/>
              </a:rPr>
              <a:t></a:t>
            </a:r>
            <a:r>
              <a:rPr lang="it-IT" sz="2600" b="1" baseline="-33000" dirty="0">
                <a:solidFill>
                  <a:srgbClr val="000000"/>
                </a:solidFill>
              </a:rPr>
              <a:t>o</a:t>
            </a:r>
          </a:p>
        </p:txBody>
      </p:sp>
      <p:sp>
        <p:nvSpPr>
          <p:cNvPr id="12" name="Rectangle 4"/>
          <p:cNvSpPr>
            <a:spLocks noChangeArrowheads="1"/>
          </p:cNvSpPr>
          <p:nvPr/>
        </p:nvSpPr>
        <p:spPr bwMode="auto">
          <a:xfrm>
            <a:off x="8424688" y="6012085"/>
            <a:ext cx="481484" cy="525381"/>
          </a:xfrm>
          <a:prstGeom prst="rect">
            <a:avLst/>
          </a:prstGeom>
          <a:noFill/>
          <a:ln w="9525">
            <a:noFill/>
            <a:round/>
            <a:headEnd/>
            <a:tailEnd/>
          </a:ln>
          <a:effectLst/>
        </p:spPr>
        <p:txBody>
          <a:bodyPr wrap="none" lIns="89982" tIns="46790" rIns="89982" bIns="46790">
            <a:spAutoFit/>
          </a:bodyPr>
          <a:lstStyle/>
          <a:p>
            <a:pPr hangingPunct="1">
              <a:lnSpc>
                <a:spcPct val="100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sz="2800" dirty="0" smtClean="0">
                <a:solidFill>
                  <a:srgbClr val="000000"/>
                </a:solidFill>
                <a:latin typeface="Comic Sans MS" pitchFamily="64" charset="0"/>
              </a:rPr>
              <a:t>r</a:t>
            </a:r>
            <a:r>
              <a:rPr lang="it-IT" sz="2800" baseline="-33000" dirty="0" smtClean="0">
                <a:solidFill>
                  <a:srgbClr val="000000"/>
                </a:solidFill>
                <a:latin typeface="Comic Sans MS" pitchFamily="64" charset="0"/>
              </a:rPr>
              <a:t>o</a:t>
            </a:r>
            <a:endParaRPr lang="it-IT" sz="2800" baseline="-33000" dirty="0">
              <a:solidFill>
                <a:srgbClr val="000000"/>
              </a:solidFill>
              <a:latin typeface="Comic Sans MS" pitchFamily="64" charset="0"/>
            </a:endParaRPr>
          </a:p>
        </p:txBody>
      </p:sp>
      <p:pic>
        <p:nvPicPr>
          <p:cNvPr id="16" name="Picture 1"/>
          <p:cNvPicPr>
            <a:picLocks noChangeAspect="1" noChangeArrowheads="1"/>
          </p:cNvPicPr>
          <p:nvPr/>
        </p:nvPicPr>
        <p:blipFill>
          <a:blip r:embed="rId5" cstate="print"/>
          <a:srcRect/>
          <a:stretch>
            <a:fillRect/>
          </a:stretch>
        </p:blipFill>
        <p:spPr bwMode="auto">
          <a:xfrm>
            <a:off x="143768" y="4787949"/>
            <a:ext cx="1702532" cy="1692050"/>
          </a:xfrm>
          <a:prstGeom prst="rect">
            <a:avLst/>
          </a:prstGeom>
          <a:noFill/>
          <a:ln w="9525">
            <a:noFill/>
            <a:miter lim="800000"/>
            <a:headEnd/>
            <a:tailEnd/>
          </a:ln>
          <a:effectLst/>
        </p:spPr>
      </p:pic>
      <p:pic>
        <p:nvPicPr>
          <p:cNvPr id="194564" name="Picture 4" descr="C:\Users\paolo\Desktop\result.png"/>
          <p:cNvPicPr>
            <a:picLocks noChangeAspect="1" noChangeArrowheads="1"/>
          </p:cNvPicPr>
          <p:nvPr/>
        </p:nvPicPr>
        <p:blipFill>
          <a:blip r:embed="rId6" cstate="print"/>
          <a:srcRect/>
          <a:stretch>
            <a:fillRect/>
          </a:stretch>
        </p:blipFill>
        <p:spPr bwMode="auto">
          <a:xfrm>
            <a:off x="6120432" y="1259557"/>
            <a:ext cx="754247" cy="270000"/>
          </a:xfrm>
          <a:prstGeom prst="rect">
            <a:avLst/>
          </a:prstGeom>
          <a:noFill/>
        </p:spPr>
      </p:pic>
      <p:sp>
        <p:nvSpPr>
          <p:cNvPr id="21" name="Rectangle 2"/>
          <p:cNvSpPr>
            <a:spLocks noChangeArrowheads="1"/>
          </p:cNvSpPr>
          <p:nvPr/>
        </p:nvSpPr>
        <p:spPr bwMode="auto">
          <a:xfrm>
            <a:off x="2520032" y="4859957"/>
            <a:ext cx="2304256" cy="1516422"/>
          </a:xfrm>
          <a:prstGeom prst="rect">
            <a:avLst/>
          </a:prstGeom>
          <a:noFill/>
          <a:ln w="9525">
            <a:noFill/>
            <a:round/>
            <a:headEnd/>
            <a:tailEnd/>
          </a:ln>
          <a:effectLst/>
        </p:spPr>
        <p:txBody>
          <a:bodyPr wrap="square" lIns="89982" tIns="46790" rIns="89982" bIns="46790">
            <a:spAutoFit/>
          </a:bodyPr>
          <a:lstStyle/>
          <a:p>
            <a:pPr hangingPunct="1">
              <a:lnSpc>
                <a:spcPct val="110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sz="2800" dirty="0">
                <a:solidFill>
                  <a:srgbClr val="000000"/>
                </a:solidFill>
                <a:latin typeface="Symbol" charset="2"/>
              </a:rPr>
              <a:t></a:t>
            </a:r>
            <a:r>
              <a:rPr lang="it-IT" sz="2800" baseline="-33000" dirty="0">
                <a:solidFill>
                  <a:srgbClr val="000000"/>
                </a:solidFill>
                <a:latin typeface="Comic Sans MS" pitchFamily="64" charset="0"/>
              </a:rPr>
              <a:t>o</a:t>
            </a:r>
            <a:r>
              <a:rPr lang="it-IT" sz="2800" dirty="0">
                <a:solidFill>
                  <a:srgbClr val="000000"/>
                </a:solidFill>
                <a:latin typeface="Comic Sans MS" pitchFamily="64" charset="0"/>
              </a:rPr>
              <a:t> ~ </a:t>
            </a:r>
            <a:r>
              <a:rPr lang="it-IT" sz="2800" dirty="0" smtClean="0">
                <a:solidFill>
                  <a:srgbClr val="000000"/>
                </a:solidFill>
                <a:latin typeface="Comic Sans MS" pitchFamily="64" charset="0"/>
              </a:rPr>
              <a:t>L</a:t>
            </a:r>
            <a:r>
              <a:rPr lang="it-IT" sz="2800" baseline="-33000" dirty="0" smtClean="0">
                <a:solidFill>
                  <a:srgbClr val="000000"/>
                </a:solidFill>
                <a:latin typeface="Comic Sans MS" pitchFamily="64" charset="0"/>
              </a:rPr>
              <a:t>I</a:t>
            </a:r>
            <a:r>
              <a:rPr lang="it-IT" sz="2800" baseline="33000" dirty="0" smtClean="0">
                <a:solidFill>
                  <a:srgbClr val="000000"/>
                </a:solidFill>
                <a:latin typeface="Comic Sans MS" pitchFamily="64" charset="0"/>
              </a:rPr>
              <a:t>- </a:t>
            </a:r>
            <a:r>
              <a:rPr lang="it-IT" sz="2600" baseline="33000" dirty="0" smtClean="0">
                <a:solidFill>
                  <a:srgbClr val="000000"/>
                </a:solidFill>
                <a:latin typeface="Comic Sans MS" pitchFamily="64" charset="0"/>
              </a:rPr>
              <a:t>0.7</a:t>
            </a:r>
            <a:endParaRPr lang="it-IT" sz="1910" baseline="100000" dirty="0">
              <a:solidFill>
                <a:srgbClr val="000000"/>
              </a:solidFill>
              <a:latin typeface="Comic Sans MS" pitchFamily="64" charset="0"/>
            </a:endParaRPr>
          </a:p>
          <a:p>
            <a:pPr hangingPunct="1">
              <a:lnSpc>
                <a:spcPct val="110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sz="2800" dirty="0" smtClean="0">
                <a:solidFill>
                  <a:srgbClr val="000000"/>
                </a:solidFill>
                <a:latin typeface="Comic Sans MS" pitchFamily="64" charset="0"/>
              </a:rPr>
              <a:t>r</a:t>
            </a:r>
            <a:r>
              <a:rPr lang="it-IT" sz="2800" baseline="-33000" dirty="0" smtClean="0">
                <a:solidFill>
                  <a:srgbClr val="000000"/>
                </a:solidFill>
                <a:latin typeface="Comic Sans MS" pitchFamily="64" charset="0"/>
              </a:rPr>
              <a:t>o</a:t>
            </a:r>
            <a:r>
              <a:rPr lang="it-IT" sz="2800" dirty="0" smtClean="0">
                <a:solidFill>
                  <a:srgbClr val="000000"/>
                </a:solidFill>
                <a:latin typeface="Comic Sans MS" pitchFamily="64" charset="0"/>
              </a:rPr>
              <a:t> </a:t>
            </a:r>
            <a:r>
              <a:rPr lang="it-IT" sz="2800" dirty="0">
                <a:solidFill>
                  <a:srgbClr val="000000"/>
                </a:solidFill>
                <a:latin typeface="Comic Sans MS" pitchFamily="64" charset="0"/>
              </a:rPr>
              <a:t>~ </a:t>
            </a:r>
            <a:r>
              <a:rPr lang="it-IT" sz="2800" dirty="0" err="1" smtClean="0">
                <a:solidFill>
                  <a:srgbClr val="000000"/>
                </a:solidFill>
                <a:latin typeface="Comic Sans MS" pitchFamily="64" charset="0"/>
              </a:rPr>
              <a:t>L</a:t>
            </a:r>
            <a:r>
              <a:rPr lang="it-IT" sz="2800" baseline="-33000" dirty="0" err="1" smtClean="0">
                <a:solidFill>
                  <a:srgbClr val="000000"/>
                </a:solidFill>
                <a:latin typeface="Comic Sans MS" pitchFamily="64" charset="0"/>
              </a:rPr>
              <a:t>I</a:t>
            </a:r>
            <a:r>
              <a:rPr lang="it-IT" sz="2600" dirty="0" smtClean="0">
                <a:solidFill>
                  <a:srgbClr val="000000"/>
                </a:solidFill>
                <a:latin typeface="Comic Sans MS" pitchFamily="64" charset="0"/>
              </a:rPr>
              <a:t> </a:t>
            </a:r>
            <a:r>
              <a:rPr lang="it-IT" sz="2600" baseline="33000" dirty="0" smtClean="0">
                <a:solidFill>
                  <a:srgbClr val="000000"/>
                </a:solidFill>
                <a:latin typeface="Comic Sans MS" pitchFamily="64" charset="0"/>
              </a:rPr>
              <a:t>0.7</a:t>
            </a:r>
            <a:endParaRPr lang="it-IT" sz="2600" baseline="33000" dirty="0">
              <a:solidFill>
                <a:srgbClr val="000000"/>
              </a:solidFill>
              <a:latin typeface="Comic Sans MS" pitchFamily="64" charset="0"/>
            </a:endParaRPr>
          </a:p>
          <a:p>
            <a:pPr hangingPunct="1">
              <a:lnSpc>
                <a:spcPct val="110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sz="2800" dirty="0" smtClean="0">
                <a:solidFill>
                  <a:srgbClr val="000000"/>
                </a:solidFill>
                <a:latin typeface="Symbol" charset="2"/>
              </a:rPr>
              <a:t> </a:t>
            </a:r>
            <a:endParaRPr lang="it-IT" sz="2600" baseline="33000" dirty="0">
              <a:solidFill>
                <a:srgbClr val="000000"/>
              </a:solidFill>
              <a:latin typeface="Comic Sans MS" pitchFamily="64" charset="0"/>
            </a:endParaRPr>
          </a:p>
        </p:txBody>
      </p:sp>
      <p:cxnSp>
        <p:nvCxnSpPr>
          <p:cNvPr id="23" name="Connettore 2 22"/>
          <p:cNvCxnSpPr/>
          <p:nvPr/>
        </p:nvCxnSpPr>
        <p:spPr bwMode="auto">
          <a:xfrm>
            <a:off x="1871960" y="5436021"/>
            <a:ext cx="648072" cy="1588"/>
          </a:xfrm>
          <a:prstGeom prst="straightConnector1">
            <a:avLst/>
          </a:prstGeom>
          <a:solidFill>
            <a:srgbClr val="00B8FF"/>
          </a:solidFill>
          <a:ln w="9525" cap="flat" cmpd="sng" algn="ctr">
            <a:solidFill>
              <a:schemeClr val="tx1"/>
            </a:solidFill>
            <a:prstDash val="solid"/>
            <a:round/>
            <a:headEnd type="none" w="med" len="med"/>
            <a:tailEnd type="arrow"/>
          </a:ln>
          <a:effectLst/>
        </p:spPr>
      </p:cxnSp>
      <p:sp>
        <p:nvSpPr>
          <p:cNvPr id="25" name="CasellaDiTesto 24"/>
          <p:cNvSpPr txBox="1"/>
          <p:nvPr/>
        </p:nvSpPr>
        <p:spPr>
          <a:xfrm>
            <a:off x="719832" y="4427909"/>
            <a:ext cx="742511" cy="378565"/>
          </a:xfrm>
          <a:prstGeom prst="rect">
            <a:avLst/>
          </a:prstGeom>
          <a:noFill/>
        </p:spPr>
        <p:txBody>
          <a:bodyPr wrap="none" rtlCol="0">
            <a:spAutoFit/>
          </a:bodyPr>
          <a:lstStyle/>
          <a:p>
            <a:r>
              <a:rPr lang="it-IT" sz="2000" b="1" dirty="0" smtClean="0">
                <a:solidFill>
                  <a:srgbClr val="FF0000"/>
                </a:solidFill>
              </a:rPr>
              <a:t>URC</a:t>
            </a:r>
            <a:endParaRPr lang="it-IT" sz="2000" b="1" dirty="0">
              <a:solidFill>
                <a:srgbClr val="FF0000"/>
              </a:solidFill>
            </a:endParaRPr>
          </a:p>
        </p:txBody>
      </p:sp>
      <p:cxnSp>
        <p:nvCxnSpPr>
          <p:cNvPr id="27" name="Connettore 2 26"/>
          <p:cNvCxnSpPr/>
          <p:nvPr/>
        </p:nvCxnSpPr>
        <p:spPr bwMode="auto">
          <a:xfrm>
            <a:off x="4752280" y="3275781"/>
            <a:ext cx="2160240" cy="1588"/>
          </a:xfrm>
          <a:prstGeom prst="straightConnector1">
            <a:avLst/>
          </a:prstGeom>
          <a:solidFill>
            <a:srgbClr val="00B8FF"/>
          </a:solidFill>
          <a:ln w="9525" cap="flat" cmpd="sng" algn="ctr">
            <a:solidFill>
              <a:schemeClr val="tx1"/>
            </a:solidFill>
            <a:prstDash val="solid"/>
            <a:round/>
            <a:headEnd type="none" w="med" len="med"/>
            <a:tailEnd type="arrow"/>
          </a:ln>
          <a:effectLst/>
        </p:spPr>
      </p:cxnSp>
      <p:cxnSp>
        <p:nvCxnSpPr>
          <p:cNvPr id="30" name="Connettore 2 29"/>
          <p:cNvCxnSpPr/>
          <p:nvPr/>
        </p:nvCxnSpPr>
        <p:spPr bwMode="auto">
          <a:xfrm rot="10800000" flipV="1">
            <a:off x="5328344" y="3563813"/>
            <a:ext cx="1944216" cy="1368152"/>
          </a:xfrm>
          <a:prstGeom prst="straightConnector1">
            <a:avLst/>
          </a:prstGeom>
          <a:solidFill>
            <a:srgbClr val="00B8FF"/>
          </a:solidFill>
          <a:ln w="9525" cap="flat" cmpd="sng" algn="ctr">
            <a:solidFill>
              <a:schemeClr val="tx1"/>
            </a:solidFill>
            <a:prstDash val="solid"/>
            <a:round/>
            <a:headEnd type="none" w="med" len="med"/>
            <a:tailEnd type="arrow"/>
          </a:ln>
          <a:effectLst/>
        </p:spPr>
      </p:cxnSp>
      <p:cxnSp>
        <p:nvCxnSpPr>
          <p:cNvPr id="32" name="Connettore 2 31"/>
          <p:cNvCxnSpPr/>
          <p:nvPr/>
        </p:nvCxnSpPr>
        <p:spPr bwMode="auto">
          <a:xfrm rot="10800000">
            <a:off x="5256336" y="5868069"/>
            <a:ext cx="2952328" cy="432048"/>
          </a:xfrm>
          <a:prstGeom prst="straightConnector1">
            <a:avLst/>
          </a:prstGeom>
          <a:solidFill>
            <a:srgbClr val="00B8FF"/>
          </a:solidFill>
          <a:ln w="9525" cap="flat" cmpd="sng" algn="ctr">
            <a:solidFill>
              <a:schemeClr val="tx1"/>
            </a:solidFill>
            <a:prstDash val="solid"/>
            <a:round/>
            <a:headEnd type="none" w="med" len="med"/>
            <a:tailEnd type="arrow"/>
          </a:ln>
          <a:effectLst/>
        </p:spPr>
      </p:cxn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ChangeArrowheads="1"/>
          </p:cNvSpPr>
          <p:nvPr/>
        </p:nvSpPr>
        <p:spPr bwMode="auto">
          <a:xfrm>
            <a:off x="359792" y="467469"/>
            <a:ext cx="9361040" cy="463826"/>
          </a:xfrm>
          <a:prstGeom prst="rect">
            <a:avLst/>
          </a:prstGeom>
          <a:noFill/>
          <a:ln w="9525">
            <a:noFill/>
            <a:round/>
            <a:headEnd/>
            <a:tailEnd/>
          </a:ln>
          <a:effectLst/>
        </p:spPr>
        <p:txBody>
          <a:bodyPr wrap="square" lIns="89982" tIns="46790" rIns="89982" bIns="46790">
            <a:spAutoFit/>
          </a:bodyPr>
          <a:lstStyle/>
          <a:p>
            <a:pPr hangingPunct="1">
              <a:lnSpc>
                <a:spcPct val="100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sz="2400" dirty="0" smtClean="0">
                <a:solidFill>
                  <a:srgbClr val="000000"/>
                </a:solidFill>
                <a:latin typeface="Eras Bold ITC" pitchFamily="34" charset="0"/>
              </a:rPr>
              <a:t>The </a:t>
            </a:r>
            <a:r>
              <a:rPr lang="it-IT" sz="2400" dirty="0" err="1" smtClean="0">
                <a:solidFill>
                  <a:srgbClr val="000000"/>
                </a:solidFill>
                <a:latin typeface="Eras Bold ITC" pitchFamily="34" charset="0"/>
              </a:rPr>
              <a:t>halo</a:t>
            </a:r>
            <a:r>
              <a:rPr lang="it-IT" sz="2400" dirty="0" smtClean="0">
                <a:solidFill>
                  <a:srgbClr val="000000"/>
                </a:solidFill>
                <a:latin typeface="Eras Bold ITC" pitchFamily="34" charset="0"/>
              </a:rPr>
              <a:t> </a:t>
            </a:r>
            <a:r>
              <a:rPr lang="it-IT" sz="2400" dirty="0" err="1" smtClean="0">
                <a:solidFill>
                  <a:srgbClr val="000000"/>
                </a:solidFill>
                <a:latin typeface="Eras Bold ITC" pitchFamily="34" charset="0"/>
              </a:rPr>
              <a:t>central</a:t>
            </a:r>
            <a:r>
              <a:rPr lang="it-IT" sz="2400" dirty="0" smtClean="0">
                <a:solidFill>
                  <a:srgbClr val="000000"/>
                </a:solidFill>
                <a:latin typeface="Eras Bold ITC" pitchFamily="34" charset="0"/>
              </a:rPr>
              <a:t> </a:t>
            </a:r>
            <a:r>
              <a:rPr lang="it-IT" sz="2400" dirty="0" err="1" smtClean="0">
                <a:solidFill>
                  <a:srgbClr val="000000"/>
                </a:solidFill>
                <a:latin typeface="Eras Bold ITC" pitchFamily="34" charset="0"/>
              </a:rPr>
              <a:t>surface</a:t>
            </a:r>
            <a:r>
              <a:rPr lang="it-IT" sz="2400" dirty="0" smtClean="0">
                <a:solidFill>
                  <a:srgbClr val="000000"/>
                </a:solidFill>
                <a:latin typeface="Eras Bold ITC" pitchFamily="34" charset="0"/>
              </a:rPr>
              <a:t> </a:t>
            </a:r>
            <a:r>
              <a:rPr lang="it-IT" sz="2400" dirty="0">
                <a:solidFill>
                  <a:srgbClr val="000000"/>
                </a:solidFill>
                <a:latin typeface="Eras Bold ITC" pitchFamily="34" charset="0"/>
              </a:rPr>
              <a:t>density </a:t>
            </a:r>
            <a:r>
              <a:rPr lang="it-IT" sz="2400" dirty="0" smtClean="0">
                <a:solidFill>
                  <a:srgbClr val="000000"/>
                </a:solidFill>
                <a:latin typeface="Eras Bold ITC" pitchFamily="34" charset="0"/>
              </a:rPr>
              <a:t>             : </a:t>
            </a:r>
            <a:r>
              <a:rPr lang="it-IT" sz="2400" dirty="0" err="1" smtClean="0">
                <a:solidFill>
                  <a:srgbClr val="000000"/>
                </a:solidFill>
                <a:latin typeface="Eras Bold ITC" pitchFamily="34" charset="0"/>
              </a:rPr>
              <a:t>constant</a:t>
            </a:r>
            <a:r>
              <a:rPr lang="it-IT" sz="2400" dirty="0" smtClean="0">
                <a:solidFill>
                  <a:srgbClr val="000000"/>
                </a:solidFill>
                <a:latin typeface="Eras Bold ITC" pitchFamily="34" charset="0"/>
              </a:rPr>
              <a:t> in </a:t>
            </a:r>
            <a:r>
              <a:rPr lang="it-IT" sz="2400" dirty="0" err="1" smtClean="0">
                <a:solidFill>
                  <a:srgbClr val="000000"/>
                </a:solidFill>
                <a:latin typeface="Eras Bold ITC" pitchFamily="34" charset="0"/>
              </a:rPr>
              <a:t>Spirals</a:t>
            </a:r>
            <a:r>
              <a:rPr lang="it-IT" sz="2400" dirty="0" smtClean="0">
                <a:solidFill>
                  <a:srgbClr val="000000"/>
                </a:solidFill>
                <a:latin typeface="Eras Bold ITC" pitchFamily="34" charset="0"/>
              </a:rPr>
              <a:t>  </a:t>
            </a:r>
            <a:endParaRPr lang="it-IT" sz="2400" dirty="0">
              <a:solidFill>
                <a:srgbClr val="000000"/>
              </a:solidFill>
              <a:latin typeface="Eras Bold ITC" pitchFamily="34" charset="0"/>
            </a:endParaRPr>
          </a:p>
        </p:txBody>
      </p:sp>
      <p:pic>
        <p:nvPicPr>
          <p:cNvPr id="5" name="Picture 5" descr="C:\Users\paolo\Desktop\result.png"/>
          <p:cNvPicPr>
            <a:picLocks noChangeAspect="1" noChangeArrowheads="1"/>
          </p:cNvPicPr>
          <p:nvPr/>
        </p:nvPicPr>
        <p:blipFill>
          <a:blip r:embed="rId3" cstate="print"/>
          <a:srcRect/>
          <a:stretch>
            <a:fillRect/>
          </a:stretch>
        </p:blipFill>
        <p:spPr bwMode="auto">
          <a:xfrm>
            <a:off x="5472360" y="611485"/>
            <a:ext cx="708081" cy="252007"/>
          </a:xfrm>
          <a:prstGeom prst="rect">
            <a:avLst/>
          </a:prstGeom>
          <a:noFill/>
        </p:spPr>
      </p:pic>
      <p:pic>
        <p:nvPicPr>
          <p:cNvPr id="195588" name="Picture 4" descr="C:\Users\paolo\Desktop\Immagine15.png"/>
          <p:cNvPicPr>
            <a:picLocks noChangeAspect="1" noChangeArrowheads="1"/>
          </p:cNvPicPr>
          <p:nvPr/>
        </p:nvPicPr>
        <p:blipFill>
          <a:blip r:embed="rId4" cstate="print"/>
          <a:srcRect/>
          <a:stretch>
            <a:fillRect/>
          </a:stretch>
        </p:blipFill>
        <p:spPr bwMode="auto">
          <a:xfrm>
            <a:off x="1079872" y="1331565"/>
            <a:ext cx="8142609" cy="3997388"/>
          </a:xfrm>
          <a:prstGeom prst="rect">
            <a:avLst/>
          </a:prstGeom>
          <a:noFill/>
        </p:spPr>
      </p:pic>
      <p:pic>
        <p:nvPicPr>
          <p:cNvPr id="195590" name="Picture 6" descr="C:\Users\paolo\Desktop\result.png"/>
          <p:cNvPicPr>
            <a:picLocks noChangeAspect="1" noChangeArrowheads="1"/>
          </p:cNvPicPr>
          <p:nvPr/>
        </p:nvPicPr>
        <p:blipFill>
          <a:blip r:embed="rId5" cstate="print"/>
          <a:srcRect/>
          <a:stretch>
            <a:fillRect/>
          </a:stretch>
        </p:blipFill>
        <p:spPr bwMode="auto">
          <a:xfrm rot="16200000">
            <a:off x="794843" y="2696714"/>
            <a:ext cx="2646840" cy="348590"/>
          </a:xfrm>
          <a:prstGeom prst="rect">
            <a:avLst/>
          </a:prstGeom>
          <a:noFill/>
        </p:spPr>
      </p:pic>
      <p:sp>
        <p:nvSpPr>
          <p:cNvPr id="9" name="Rectangle 13"/>
          <p:cNvSpPr>
            <a:spLocks noChangeArrowheads="1"/>
          </p:cNvSpPr>
          <p:nvPr/>
        </p:nvSpPr>
        <p:spPr bwMode="auto">
          <a:xfrm>
            <a:off x="2159992" y="1259557"/>
            <a:ext cx="432000" cy="3455414"/>
          </a:xfrm>
          <a:prstGeom prst="rect">
            <a:avLst/>
          </a:prstGeom>
          <a:noFill/>
          <a:ln w="9525">
            <a:noFill/>
            <a:round/>
            <a:headEnd/>
            <a:tailEnd/>
          </a:ln>
          <a:effectLst/>
        </p:spPr>
        <p:txBody>
          <a:bodyPr wrap="square" lIns="89982" tIns="46790" rIns="89982" bIns="46790">
            <a:spAutoFit/>
          </a:bodyPr>
          <a:lstStyle/>
          <a:p>
            <a:pPr hangingPunct="1">
              <a:lnSpc>
                <a:spcPct val="120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sz="1400" dirty="0">
                <a:solidFill>
                  <a:srgbClr val="000000"/>
                </a:solidFill>
                <a:latin typeface="Times New Roman" pitchFamily="16" charset="0"/>
              </a:rPr>
              <a:t>3.0</a:t>
            </a:r>
          </a:p>
          <a:p>
            <a:pPr hangingPunct="1">
              <a:lnSpc>
                <a:spcPct val="120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sz="1400" dirty="0">
                <a:solidFill>
                  <a:srgbClr val="000000"/>
                </a:solidFill>
                <a:latin typeface="Times New Roman" pitchFamily="16" charset="0"/>
              </a:rPr>
              <a:t> </a:t>
            </a:r>
          </a:p>
          <a:p>
            <a:pPr hangingPunct="1">
              <a:lnSpc>
                <a:spcPct val="120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endParaRPr lang="it-IT" sz="1400" dirty="0" smtClean="0">
              <a:solidFill>
                <a:srgbClr val="000000"/>
              </a:solidFill>
              <a:latin typeface="Times New Roman" pitchFamily="16" charset="0"/>
            </a:endParaRPr>
          </a:p>
          <a:p>
            <a:pPr hangingPunct="1">
              <a:lnSpc>
                <a:spcPct val="120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sz="1400" dirty="0" smtClean="0">
                <a:solidFill>
                  <a:srgbClr val="000000"/>
                </a:solidFill>
                <a:latin typeface="Times New Roman" pitchFamily="16" charset="0"/>
              </a:rPr>
              <a:t>2.5</a:t>
            </a:r>
            <a:endParaRPr lang="it-IT" sz="1400" dirty="0">
              <a:solidFill>
                <a:srgbClr val="000000"/>
              </a:solidFill>
              <a:latin typeface="Times New Roman" pitchFamily="16" charset="0"/>
            </a:endParaRPr>
          </a:p>
          <a:p>
            <a:pPr hangingPunct="1">
              <a:lnSpc>
                <a:spcPct val="120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endParaRPr lang="it-IT" sz="1400" dirty="0">
              <a:solidFill>
                <a:srgbClr val="000000"/>
              </a:solidFill>
              <a:latin typeface="Times New Roman" pitchFamily="16" charset="0"/>
            </a:endParaRPr>
          </a:p>
          <a:p>
            <a:pPr hangingPunct="1">
              <a:lnSpc>
                <a:spcPct val="120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endParaRPr lang="it-IT" sz="1400" dirty="0" smtClean="0">
              <a:solidFill>
                <a:srgbClr val="000000"/>
              </a:solidFill>
              <a:latin typeface="Times New Roman" pitchFamily="16" charset="0"/>
            </a:endParaRPr>
          </a:p>
          <a:p>
            <a:pPr hangingPunct="1">
              <a:lnSpc>
                <a:spcPct val="120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sz="1400" dirty="0" smtClean="0">
                <a:solidFill>
                  <a:srgbClr val="000000"/>
                </a:solidFill>
                <a:latin typeface="Times New Roman" pitchFamily="16" charset="0"/>
              </a:rPr>
              <a:t>2.0</a:t>
            </a:r>
            <a:endParaRPr lang="it-IT" sz="1400" dirty="0">
              <a:solidFill>
                <a:srgbClr val="000000"/>
              </a:solidFill>
              <a:latin typeface="Times New Roman" pitchFamily="16" charset="0"/>
            </a:endParaRPr>
          </a:p>
          <a:p>
            <a:pPr hangingPunct="1">
              <a:lnSpc>
                <a:spcPct val="120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endParaRPr lang="it-IT" sz="1400" dirty="0">
              <a:solidFill>
                <a:srgbClr val="000000"/>
              </a:solidFill>
              <a:latin typeface="Times New Roman" pitchFamily="16" charset="0"/>
            </a:endParaRPr>
          </a:p>
          <a:p>
            <a:pPr hangingPunct="1">
              <a:lnSpc>
                <a:spcPct val="120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endParaRPr lang="it-IT" sz="1400" dirty="0" smtClean="0">
              <a:solidFill>
                <a:srgbClr val="000000"/>
              </a:solidFill>
              <a:latin typeface="Times New Roman" pitchFamily="16" charset="0"/>
            </a:endParaRPr>
          </a:p>
          <a:p>
            <a:pPr hangingPunct="1">
              <a:lnSpc>
                <a:spcPct val="120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sz="1400" dirty="0" smtClean="0">
                <a:solidFill>
                  <a:srgbClr val="000000"/>
                </a:solidFill>
                <a:latin typeface="Times New Roman" pitchFamily="16" charset="0"/>
              </a:rPr>
              <a:t>1.5</a:t>
            </a:r>
            <a:endParaRPr lang="it-IT" sz="1400" dirty="0">
              <a:solidFill>
                <a:srgbClr val="000000"/>
              </a:solidFill>
              <a:latin typeface="Times New Roman" pitchFamily="16" charset="0"/>
            </a:endParaRPr>
          </a:p>
          <a:p>
            <a:pPr hangingPunct="1">
              <a:lnSpc>
                <a:spcPct val="120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endParaRPr lang="it-IT" sz="1400" dirty="0">
              <a:solidFill>
                <a:srgbClr val="000000"/>
              </a:solidFill>
              <a:latin typeface="Times New Roman" pitchFamily="16" charset="0"/>
            </a:endParaRPr>
          </a:p>
          <a:p>
            <a:pPr hangingPunct="1">
              <a:lnSpc>
                <a:spcPct val="120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endParaRPr lang="it-IT" sz="1400" dirty="0" smtClean="0">
              <a:solidFill>
                <a:srgbClr val="000000"/>
              </a:solidFill>
              <a:latin typeface="Times New Roman" pitchFamily="16" charset="0"/>
            </a:endParaRPr>
          </a:p>
          <a:p>
            <a:pPr hangingPunct="1">
              <a:lnSpc>
                <a:spcPct val="120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sz="1400" dirty="0" smtClean="0">
                <a:solidFill>
                  <a:srgbClr val="000000"/>
                </a:solidFill>
                <a:latin typeface="Times New Roman" pitchFamily="16" charset="0"/>
              </a:rPr>
              <a:t>1.0</a:t>
            </a:r>
            <a:endParaRPr lang="it-IT" sz="1400" dirty="0">
              <a:solidFill>
                <a:srgbClr val="000000"/>
              </a:solidFill>
              <a:latin typeface="Times New Roman" pitchFamily="16" charset="0"/>
            </a:endParaRPr>
          </a:p>
        </p:txBody>
      </p:sp>
      <p:pic>
        <p:nvPicPr>
          <p:cNvPr id="195591" name="Picture 7" descr="C:\Users\paolo\Desktop\result.png"/>
          <p:cNvPicPr>
            <a:picLocks noChangeAspect="1" noChangeArrowheads="1"/>
          </p:cNvPicPr>
          <p:nvPr/>
        </p:nvPicPr>
        <p:blipFill>
          <a:blip r:embed="rId6" cstate="print"/>
          <a:srcRect/>
          <a:stretch>
            <a:fillRect/>
          </a:stretch>
        </p:blipFill>
        <p:spPr bwMode="auto">
          <a:xfrm>
            <a:off x="2808000" y="1872000"/>
            <a:ext cx="880560" cy="180000"/>
          </a:xfrm>
          <a:prstGeom prst="rect">
            <a:avLst/>
          </a:prstGeom>
          <a:noFill/>
        </p:spPr>
      </p:pic>
      <p:sp>
        <p:nvSpPr>
          <p:cNvPr id="14" name="Rettangolo 13"/>
          <p:cNvSpPr/>
          <p:nvPr/>
        </p:nvSpPr>
        <p:spPr>
          <a:xfrm>
            <a:off x="4968304" y="3995861"/>
            <a:ext cx="2712562" cy="307758"/>
          </a:xfrm>
          <a:prstGeom prst="rect">
            <a:avLst/>
          </a:prstGeom>
        </p:spPr>
        <p:txBody>
          <a:bodyPr wrap="none" lIns="91420" tIns="45711" rIns="91420" bIns="45711">
            <a:spAutoFit/>
          </a:bodyPr>
          <a:lstStyle/>
          <a:p>
            <a:pPr hangingPunct="1">
              <a:lnSpc>
                <a:spcPct val="100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sz="1400" b="1" dirty="0" err="1" smtClean="0">
                <a:solidFill>
                  <a:srgbClr val="000000"/>
                </a:solidFill>
              </a:rPr>
              <a:t>Kormendy</a:t>
            </a:r>
            <a:r>
              <a:rPr lang="it-IT" sz="1400" b="1" dirty="0" smtClean="0">
                <a:solidFill>
                  <a:srgbClr val="000000"/>
                </a:solidFill>
              </a:rPr>
              <a:t> &amp; Freeman (2004)  </a:t>
            </a:r>
            <a:endParaRPr lang="it-IT" sz="1400" b="1" dirty="0">
              <a:solidFill>
                <a:srgbClr val="000000"/>
              </a:solidFill>
            </a:endParaRPr>
          </a:p>
        </p:txBody>
      </p:sp>
      <p:cxnSp>
        <p:nvCxnSpPr>
          <p:cNvPr id="11" name="Connettore 1 10"/>
          <p:cNvCxnSpPr/>
          <p:nvPr/>
        </p:nvCxnSpPr>
        <p:spPr bwMode="auto">
          <a:xfrm flipV="1">
            <a:off x="3168104" y="2880000"/>
            <a:ext cx="4536464" cy="35741"/>
          </a:xfrm>
          <a:prstGeom prst="line">
            <a:avLst/>
          </a:prstGeom>
          <a:solidFill>
            <a:srgbClr val="00B8FF"/>
          </a:solidFill>
          <a:ln w="9525" cap="flat" cmpd="sng" algn="ctr">
            <a:solidFill>
              <a:srgbClr val="002060"/>
            </a:solidFill>
            <a:prstDash val="solid"/>
            <a:round/>
            <a:headEnd type="none" w="med" len="med"/>
            <a:tailEnd type="none" w="med" len="med"/>
          </a:ln>
          <a:effectLst>
            <a:outerShdw blurRad="50800" dist="50800" dir="5400000" sx="2000" sy="2000" algn="ctr" rotWithShape="0">
              <a:srgbClr val="FFC000"/>
            </a:outerShdw>
          </a:effectLst>
        </p:spPr>
      </p:cxnSp>
      <p:sp>
        <p:nvSpPr>
          <p:cNvPr id="13" name="Rettangolo 12"/>
          <p:cNvSpPr/>
          <p:nvPr/>
        </p:nvSpPr>
        <p:spPr>
          <a:xfrm>
            <a:off x="6272832" y="5228381"/>
            <a:ext cx="2712562" cy="307758"/>
          </a:xfrm>
          <a:prstGeom prst="rect">
            <a:avLst/>
          </a:prstGeom>
        </p:spPr>
        <p:txBody>
          <a:bodyPr wrap="none" lIns="91420" tIns="45711" rIns="91420" bIns="45711">
            <a:spAutoFit/>
          </a:bodyPr>
          <a:lstStyle/>
          <a:p>
            <a:pPr hangingPunct="1">
              <a:lnSpc>
                <a:spcPct val="100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sz="1400" b="1" dirty="0" err="1" smtClean="0">
                <a:solidFill>
                  <a:srgbClr val="000000"/>
                </a:solidFill>
              </a:rPr>
              <a:t>Kormendy</a:t>
            </a:r>
            <a:r>
              <a:rPr lang="it-IT" sz="1400" b="1" dirty="0" smtClean="0">
                <a:solidFill>
                  <a:srgbClr val="000000"/>
                </a:solidFill>
              </a:rPr>
              <a:t> &amp; Freeman (2004)  </a:t>
            </a:r>
            <a:endParaRPr lang="it-IT" sz="1400" b="1" dirty="0">
              <a:solidFill>
                <a:srgbClr val="000000"/>
              </a:solidFill>
            </a:endParaRPr>
          </a:p>
        </p:txBody>
      </p:sp>
      <p:sp>
        <p:nvSpPr>
          <p:cNvPr id="15" name="Rettangolo 14"/>
          <p:cNvSpPr/>
          <p:nvPr/>
        </p:nvSpPr>
        <p:spPr>
          <a:xfrm>
            <a:off x="3240112" y="2699717"/>
            <a:ext cx="559728" cy="276981"/>
          </a:xfrm>
          <a:prstGeom prst="rect">
            <a:avLst/>
          </a:prstGeom>
        </p:spPr>
        <p:txBody>
          <a:bodyPr wrap="none" lIns="91420" tIns="45711" rIns="91420" bIns="45711">
            <a:spAutoFit/>
          </a:bodyPr>
          <a:lstStyle/>
          <a:p>
            <a:pPr hangingPunct="1">
              <a:lnSpc>
                <a:spcPct val="100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sz="1200" dirty="0" smtClean="0">
                <a:solidFill>
                  <a:schemeClr val="accent6">
                    <a:lumMod val="50000"/>
                  </a:schemeClr>
                </a:solidFill>
              </a:rPr>
              <a:t>URC</a:t>
            </a:r>
            <a:r>
              <a:rPr lang="it-IT" sz="1200" b="1" dirty="0" smtClean="0">
                <a:solidFill>
                  <a:schemeClr val="accent6">
                    <a:lumMod val="50000"/>
                  </a:schemeClr>
                </a:solidFill>
              </a:rPr>
              <a:t> </a:t>
            </a:r>
            <a:endParaRPr lang="it-IT" sz="1200" b="1" dirty="0">
              <a:solidFill>
                <a:schemeClr val="accent6">
                  <a:lumMod val="50000"/>
                </a:schemeClr>
              </a:solidFill>
            </a:endParaRPr>
          </a:p>
        </p:txBody>
      </p:sp>
      <p:sp>
        <p:nvSpPr>
          <p:cNvPr id="17" name="CasellaDiTesto 16"/>
          <p:cNvSpPr txBox="1"/>
          <p:nvPr/>
        </p:nvSpPr>
        <p:spPr>
          <a:xfrm rot="16200000">
            <a:off x="-77292" y="2992785"/>
            <a:ext cx="3240360" cy="349968"/>
          </a:xfrm>
          <a:prstGeom prst="rect">
            <a:avLst/>
          </a:prstGeom>
          <a:solidFill>
            <a:schemeClr val="bg1"/>
          </a:solidFill>
        </p:spPr>
        <p:txBody>
          <a:bodyPr wrap="square" rtlCol="0">
            <a:spAutoFit/>
          </a:bodyPr>
          <a:lstStyle/>
          <a:p>
            <a:endParaRPr lang="it-IT"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
          <p:cNvSpPr>
            <a:spLocks noChangeArrowheads="1"/>
          </p:cNvSpPr>
          <p:nvPr/>
        </p:nvSpPr>
        <p:spPr bwMode="auto">
          <a:xfrm>
            <a:off x="504827" y="301627"/>
            <a:ext cx="9072563" cy="2654300"/>
          </a:xfrm>
          <a:prstGeom prst="rect">
            <a:avLst/>
          </a:prstGeom>
          <a:noFill/>
          <a:ln w="9525">
            <a:noFill/>
            <a:round/>
            <a:headEnd/>
            <a:tailEnd/>
          </a:ln>
          <a:effectLst/>
        </p:spPr>
        <p:txBody>
          <a:bodyPr wrap="none" lIns="91420" tIns="45711" rIns="91420" bIns="45711" anchor="ctr"/>
          <a:lstStyle/>
          <a:p>
            <a:endParaRPr lang="it-IT"/>
          </a:p>
        </p:txBody>
      </p:sp>
      <p:sp>
        <p:nvSpPr>
          <p:cNvPr id="47106" name="Rectangle 2"/>
          <p:cNvSpPr>
            <a:spLocks noChangeArrowheads="1"/>
          </p:cNvSpPr>
          <p:nvPr/>
        </p:nvSpPr>
        <p:spPr bwMode="auto">
          <a:xfrm>
            <a:off x="576262" y="1763713"/>
            <a:ext cx="9072563" cy="4989512"/>
          </a:xfrm>
          <a:prstGeom prst="rect">
            <a:avLst/>
          </a:prstGeom>
          <a:noFill/>
          <a:ln w="9525">
            <a:noFill/>
            <a:round/>
            <a:headEnd/>
            <a:tailEnd/>
          </a:ln>
          <a:effectLst/>
        </p:spPr>
        <p:txBody>
          <a:bodyPr wrap="none" lIns="91420" tIns="45711" rIns="91420" bIns="45711" anchor="ctr"/>
          <a:lstStyle/>
          <a:p>
            <a:endParaRPr lang="it-IT"/>
          </a:p>
        </p:txBody>
      </p:sp>
      <p:pic>
        <p:nvPicPr>
          <p:cNvPr id="47107" name="Picture 3"/>
          <p:cNvPicPr>
            <a:picLocks noChangeAspect="1" noChangeArrowheads="1"/>
          </p:cNvPicPr>
          <p:nvPr/>
        </p:nvPicPr>
        <p:blipFill>
          <a:blip r:embed="rId3" cstate="print"/>
          <a:srcRect/>
          <a:stretch>
            <a:fillRect/>
          </a:stretch>
        </p:blipFill>
        <p:spPr bwMode="auto">
          <a:xfrm>
            <a:off x="0" y="2627711"/>
            <a:ext cx="4920998" cy="2454018"/>
          </a:xfrm>
          <a:prstGeom prst="rect">
            <a:avLst/>
          </a:prstGeom>
          <a:noFill/>
          <a:ln w="9525">
            <a:noFill/>
            <a:round/>
            <a:headEnd/>
            <a:tailEnd/>
          </a:ln>
          <a:effectLst/>
        </p:spPr>
      </p:pic>
      <p:pic>
        <p:nvPicPr>
          <p:cNvPr id="47108" name="Picture 4"/>
          <p:cNvPicPr>
            <a:picLocks noChangeAspect="1" noChangeArrowheads="1"/>
          </p:cNvPicPr>
          <p:nvPr/>
        </p:nvPicPr>
        <p:blipFill>
          <a:blip r:embed="rId4" cstate="print"/>
          <a:srcRect r="1935"/>
          <a:stretch>
            <a:fillRect/>
          </a:stretch>
        </p:blipFill>
        <p:spPr bwMode="auto">
          <a:xfrm>
            <a:off x="0" y="5075981"/>
            <a:ext cx="4883518" cy="2483694"/>
          </a:xfrm>
          <a:prstGeom prst="rect">
            <a:avLst/>
          </a:prstGeom>
          <a:noFill/>
          <a:ln w="9525">
            <a:noFill/>
            <a:round/>
            <a:headEnd/>
            <a:tailEnd/>
          </a:ln>
          <a:effectLst/>
        </p:spPr>
      </p:pic>
      <p:pic>
        <p:nvPicPr>
          <p:cNvPr id="47109" name="Picture 5"/>
          <p:cNvPicPr>
            <a:picLocks noChangeAspect="1" noChangeArrowheads="1"/>
          </p:cNvPicPr>
          <p:nvPr/>
        </p:nvPicPr>
        <p:blipFill>
          <a:blip r:embed="rId5" cstate="print"/>
          <a:srcRect/>
          <a:stretch>
            <a:fillRect/>
          </a:stretch>
        </p:blipFill>
        <p:spPr bwMode="auto">
          <a:xfrm>
            <a:off x="4752281" y="6536165"/>
            <a:ext cx="1440160" cy="1023510"/>
          </a:xfrm>
          <a:prstGeom prst="rect">
            <a:avLst/>
          </a:prstGeom>
          <a:noFill/>
          <a:ln w="9525">
            <a:noFill/>
            <a:round/>
            <a:headEnd/>
            <a:tailEnd/>
          </a:ln>
          <a:effectLst/>
        </p:spPr>
      </p:pic>
      <p:pic>
        <p:nvPicPr>
          <p:cNvPr id="47111" name="Picture 7"/>
          <p:cNvPicPr>
            <a:picLocks noChangeAspect="1" noChangeArrowheads="1"/>
          </p:cNvPicPr>
          <p:nvPr/>
        </p:nvPicPr>
        <p:blipFill>
          <a:blip r:embed="rId6" cstate="print"/>
          <a:srcRect/>
          <a:stretch>
            <a:fillRect/>
          </a:stretch>
        </p:blipFill>
        <p:spPr bwMode="auto">
          <a:xfrm>
            <a:off x="1" y="2272861"/>
            <a:ext cx="5760391" cy="413833"/>
          </a:xfrm>
          <a:prstGeom prst="rect">
            <a:avLst/>
          </a:prstGeom>
          <a:noFill/>
          <a:ln w="9525">
            <a:noFill/>
            <a:round/>
            <a:headEnd/>
            <a:tailEnd/>
          </a:ln>
          <a:effectLst/>
        </p:spPr>
      </p:pic>
      <p:pic>
        <p:nvPicPr>
          <p:cNvPr id="9" name="Picture 3"/>
          <p:cNvPicPr>
            <a:picLocks noChangeAspect="1" noChangeArrowheads="1"/>
          </p:cNvPicPr>
          <p:nvPr/>
        </p:nvPicPr>
        <p:blipFill>
          <a:blip r:embed="rId7" cstate="print"/>
          <a:srcRect/>
          <a:stretch>
            <a:fillRect/>
          </a:stretch>
        </p:blipFill>
        <p:spPr bwMode="auto">
          <a:xfrm>
            <a:off x="4824290" y="2627709"/>
            <a:ext cx="5256337" cy="3941838"/>
          </a:xfrm>
          <a:prstGeom prst="rect">
            <a:avLst/>
          </a:prstGeom>
          <a:noFill/>
          <a:ln w="9525">
            <a:noFill/>
            <a:round/>
            <a:headEnd/>
            <a:tailEnd/>
          </a:ln>
          <a:effectLst/>
        </p:spPr>
      </p:pic>
      <p:pic>
        <p:nvPicPr>
          <p:cNvPr id="47110" name="Picture 6"/>
          <p:cNvPicPr>
            <a:picLocks noChangeAspect="1" noChangeArrowheads="1"/>
          </p:cNvPicPr>
          <p:nvPr/>
        </p:nvPicPr>
        <p:blipFill>
          <a:blip r:embed="rId8" cstate="print"/>
          <a:srcRect/>
          <a:stretch>
            <a:fillRect/>
          </a:stretch>
        </p:blipFill>
        <p:spPr bwMode="auto">
          <a:xfrm>
            <a:off x="6120432" y="6516143"/>
            <a:ext cx="2500324" cy="1043534"/>
          </a:xfrm>
          <a:prstGeom prst="rect">
            <a:avLst/>
          </a:prstGeom>
          <a:noFill/>
          <a:ln w="9525">
            <a:noFill/>
            <a:round/>
            <a:headEnd/>
            <a:tailEnd/>
          </a:ln>
          <a:effectLst/>
        </p:spPr>
      </p:pic>
      <p:sp>
        <p:nvSpPr>
          <p:cNvPr id="10" name="CasellaDiTesto 9"/>
          <p:cNvSpPr txBox="1"/>
          <p:nvPr/>
        </p:nvSpPr>
        <p:spPr>
          <a:xfrm>
            <a:off x="143771" y="467471"/>
            <a:ext cx="9936856" cy="1995785"/>
          </a:xfrm>
          <a:prstGeom prst="rect">
            <a:avLst/>
          </a:prstGeom>
          <a:noFill/>
        </p:spPr>
        <p:txBody>
          <a:bodyPr wrap="square" lIns="91420" tIns="45711" rIns="91420" bIns="45711" rtlCol="0">
            <a:spAutoFit/>
          </a:bodyPr>
          <a:lstStyle/>
          <a:p>
            <a:r>
              <a:rPr lang="it-IT" sz="3200" dirty="0" smtClean="0">
                <a:solidFill>
                  <a:srgbClr val="FF0000"/>
                </a:solidFill>
                <a:latin typeface="Calibri" pitchFamily="34" charset="0"/>
              </a:rPr>
              <a:t>		The  </a:t>
            </a:r>
            <a:r>
              <a:rPr lang="it-IT" sz="3200" dirty="0" err="1" smtClean="0">
                <a:solidFill>
                  <a:srgbClr val="FF0000"/>
                </a:solidFill>
                <a:latin typeface="Calibri" pitchFamily="34" charset="0"/>
              </a:rPr>
              <a:t>distribution</a:t>
            </a:r>
            <a:r>
              <a:rPr lang="it-IT" sz="3200" dirty="0" smtClean="0">
                <a:solidFill>
                  <a:srgbClr val="FF0000"/>
                </a:solidFill>
                <a:latin typeface="Calibri" pitchFamily="34" charset="0"/>
              </a:rPr>
              <a:t> </a:t>
            </a:r>
            <a:r>
              <a:rPr lang="it-IT" sz="3200" dirty="0" err="1" smtClean="0">
                <a:solidFill>
                  <a:srgbClr val="FF0000"/>
                </a:solidFill>
                <a:latin typeface="Calibri" pitchFamily="34" charset="0"/>
              </a:rPr>
              <a:t>of</a:t>
            </a:r>
            <a:r>
              <a:rPr lang="it-IT" sz="3200" dirty="0" smtClean="0">
                <a:solidFill>
                  <a:srgbClr val="FF0000"/>
                </a:solidFill>
                <a:latin typeface="Calibri" pitchFamily="34" charset="0"/>
              </a:rPr>
              <a:t> DM </a:t>
            </a:r>
            <a:r>
              <a:rPr lang="it-IT" sz="3200" dirty="0" err="1" smtClean="0">
                <a:solidFill>
                  <a:srgbClr val="FF0000"/>
                </a:solidFill>
                <a:latin typeface="Calibri" pitchFamily="34" charset="0"/>
              </a:rPr>
              <a:t>around</a:t>
            </a:r>
            <a:r>
              <a:rPr lang="it-IT" sz="3200" dirty="0" smtClean="0">
                <a:solidFill>
                  <a:srgbClr val="FF0000"/>
                </a:solidFill>
                <a:latin typeface="Calibri" pitchFamily="34" charset="0"/>
              </a:rPr>
              <a:t> </a:t>
            </a:r>
            <a:r>
              <a:rPr lang="it-IT" sz="3200" dirty="0" err="1" smtClean="0">
                <a:solidFill>
                  <a:srgbClr val="FF0000"/>
                </a:solidFill>
                <a:latin typeface="Calibri" pitchFamily="34" charset="0"/>
              </a:rPr>
              <a:t>spirals</a:t>
            </a:r>
            <a:r>
              <a:rPr lang="it-IT" sz="3200" dirty="0" smtClean="0">
                <a:solidFill>
                  <a:srgbClr val="FF0000"/>
                </a:solidFill>
                <a:latin typeface="Calibri" pitchFamily="34" charset="0"/>
              </a:rPr>
              <a:t> </a:t>
            </a:r>
          </a:p>
          <a:p>
            <a:r>
              <a:rPr lang="it-IT" sz="2400" dirty="0" err="1" smtClean="0">
                <a:solidFill>
                  <a:schemeClr val="accent4"/>
                </a:solidFill>
                <a:latin typeface="Calibri" pitchFamily="34" charset="0"/>
              </a:rPr>
              <a:t>Using</a:t>
            </a:r>
            <a:r>
              <a:rPr lang="it-IT" sz="2400" dirty="0" smtClean="0">
                <a:solidFill>
                  <a:schemeClr val="accent4"/>
                </a:solidFill>
                <a:latin typeface="Calibri" pitchFamily="34" charset="0"/>
              </a:rPr>
              <a:t> </a:t>
            </a:r>
            <a:r>
              <a:rPr lang="it-IT" sz="2400" dirty="0" err="1" smtClean="0">
                <a:solidFill>
                  <a:schemeClr val="accent4"/>
                </a:solidFill>
                <a:latin typeface="Calibri" pitchFamily="34" charset="0"/>
              </a:rPr>
              <a:t>individual</a:t>
            </a:r>
            <a:r>
              <a:rPr lang="it-IT" sz="2400" dirty="0" smtClean="0">
                <a:solidFill>
                  <a:schemeClr val="accent4"/>
                </a:solidFill>
                <a:latin typeface="Calibri" pitchFamily="34" charset="0"/>
              </a:rPr>
              <a:t> </a:t>
            </a:r>
            <a:r>
              <a:rPr lang="it-IT" sz="2400" dirty="0" err="1" smtClean="0">
                <a:solidFill>
                  <a:schemeClr val="accent4"/>
                </a:solidFill>
                <a:latin typeface="Calibri" pitchFamily="34" charset="0"/>
              </a:rPr>
              <a:t>galaxies</a:t>
            </a:r>
            <a:r>
              <a:rPr lang="it-IT" sz="2400" dirty="0" smtClean="0">
                <a:solidFill>
                  <a:schemeClr val="accent4"/>
                </a:solidFill>
                <a:latin typeface="Calibri" pitchFamily="34" charset="0"/>
              </a:rPr>
              <a:t> </a:t>
            </a:r>
            <a:r>
              <a:rPr lang="it-IT" sz="1700" dirty="0" err="1" smtClean="0">
                <a:solidFill>
                  <a:srgbClr val="0070C0"/>
                </a:solidFill>
                <a:latin typeface="Eras Bold ITC" pitchFamily="34" charset="0"/>
              </a:rPr>
              <a:t>Gentile+</a:t>
            </a:r>
            <a:r>
              <a:rPr lang="it-IT" sz="1700" dirty="0" smtClean="0">
                <a:solidFill>
                  <a:srgbClr val="0070C0"/>
                </a:solidFill>
                <a:latin typeface="Eras Bold ITC" pitchFamily="34" charset="0"/>
              </a:rPr>
              <a:t> 2004, de </a:t>
            </a:r>
            <a:r>
              <a:rPr lang="it-IT" sz="1700" dirty="0" err="1" smtClean="0">
                <a:solidFill>
                  <a:srgbClr val="0070C0"/>
                </a:solidFill>
                <a:latin typeface="Eras Bold ITC" pitchFamily="34" charset="0"/>
              </a:rPr>
              <a:t>Blok+</a:t>
            </a:r>
            <a:r>
              <a:rPr lang="it-IT" sz="1700" dirty="0" smtClean="0">
                <a:solidFill>
                  <a:srgbClr val="0070C0"/>
                </a:solidFill>
                <a:latin typeface="Eras Bold ITC" pitchFamily="34" charset="0"/>
              </a:rPr>
              <a:t> 2008  </a:t>
            </a:r>
            <a:r>
              <a:rPr lang="it-IT" sz="1700" dirty="0" err="1" smtClean="0">
                <a:solidFill>
                  <a:srgbClr val="0070C0"/>
                </a:solidFill>
                <a:latin typeface="Eras Bold ITC" pitchFamily="34" charset="0"/>
              </a:rPr>
              <a:t>Kuzio</a:t>
            </a:r>
            <a:r>
              <a:rPr lang="it-IT" sz="1700" dirty="0" smtClean="0">
                <a:solidFill>
                  <a:srgbClr val="0070C0"/>
                </a:solidFill>
                <a:latin typeface="Eras Bold ITC" pitchFamily="34" charset="0"/>
              </a:rPr>
              <a:t> de </a:t>
            </a:r>
            <a:r>
              <a:rPr lang="it-IT" sz="1700" dirty="0" err="1" smtClean="0">
                <a:solidFill>
                  <a:srgbClr val="0070C0"/>
                </a:solidFill>
                <a:latin typeface="Eras Bold ITC" pitchFamily="34" charset="0"/>
              </a:rPr>
              <a:t>Naray+</a:t>
            </a:r>
            <a:r>
              <a:rPr lang="it-IT" sz="1700" dirty="0" smtClean="0">
                <a:solidFill>
                  <a:srgbClr val="0070C0"/>
                </a:solidFill>
                <a:latin typeface="Eras Bold ITC" pitchFamily="34" charset="0"/>
              </a:rPr>
              <a:t>  2008, </a:t>
            </a:r>
            <a:r>
              <a:rPr lang="it-IT" sz="1700" dirty="0" err="1" smtClean="0">
                <a:solidFill>
                  <a:srgbClr val="0070C0"/>
                </a:solidFill>
                <a:latin typeface="Eras Bold ITC" pitchFamily="34" charset="0"/>
              </a:rPr>
              <a:t>Oh+</a:t>
            </a:r>
            <a:r>
              <a:rPr lang="it-IT" sz="1700" dirty="0" smtClean="0">
                <a:solidFill>
                  <a:srgbClr val="0070C0"/>
                </a:solidFill>
                <a:latin typeface="Eras Bold ITC" pitchFamily="34" charset="0"/>
              </a:rPr>
              <a:t>  2008, </a:t>
            </a:r>
            <a:r>
              <a:rPr lang="it-IT" sz="1700" dirty="0" err="1" smtClean="0">
                <a:solidFill>
                  <a:srgbClr val="0070C0"/>
                </a:solidFill>
                <a:latin typeface="Eras Bold ITC" pitchFamily="34" charset="0"/>
              </a:rPr>
              <a:t>Spano+</a:t>
            </a:r>
            <a:r>
              <a:rPr lang="it-IT" sz="1700" dirty="0" smtClean="0">
                <a:solidFill>
                  <a:srgbClr val="0070C0"/>
                </a:solidFill>
                <a:latin typeface="Eras Bold ITC" pitchFamily="34" charset="0"/>
              </a:rPr>
              <a:t>  2008, </a:t>
            </a:r>
            <a:r>
              <a:rPr lang="it-IT" sz="1700" dirty="0" err="1" smtClean="0">
                <a:solidFill>
                  <a:srgbClr val="0070C0"/>
                </a:solidFill>
                <a:latin typeface="Eras Bold ITC" pitchFamily="34" charset="0"/>
              </a:rPr>
              <a:t>Trachternach+</a:t>
            </a:r>
            <a:r>
              <a:rPr lang="it-IT" sz="1700" dirty="0" smtClean="0">
                <a:solidFill>
                  <a:srgbClr val="0070C0"/>
                </a:solidFill>
                <a:latin typeface="Eras Bold ITC" pitchFamily="34" charset="0"/>
              </a:rPr>
              <a:t> 2008, </a:t>
            </a:r>
            <a:r>
              <a:rPr lang="it-IT" sz="1700" dirty="0" err="1" smtClean="0">
                <a:solidFill>
                  <a:srgbClr val="0070C0"/>
                </a:solidFill>
                <a:latin typeface="Eras Bold ITC" pitchFamily="34" charset="0"/>
              </a:rPr>
              <a:t>Donato+</a:t>
            </a:r>
            <a:r>
              <a:rPr lang="it-IT" sz="1700" dirty="0" smtClean="0">
                <a:solidFill>
                  <a:srgbClr val="0070C0"/>
                </a:solidFill>
                <a:latin typeface="Eras Bold ITC" pitchFamily="34" charset="0"/>
              </a:rPr>
              <a:t>,2009</a:t>
            </a:r>
          </a:p>
          <a:p>
            <a:r>
              <a:rPr lang="it-IT" sz="2400" dirty="0" smtClean="0">
                <a:solidFill>
                  <a:schemeClr val="accent4"/>
                </a:solidFill>
                <a:latin typeface="Calibri" pitchFamily="34" charset="0"/>
              </a:rPr>
              <a:t>A </a:t>
            </a:r>
            <a:r>
              <a:rPr lang="it-IT" sz="2400" dirty="0" err="1" smtClean="0">
                <a:solidFill>
                  <a:schemeClr val="accent4"/>
                </a:solidFill>
                <a:latin typeface="Calibri" pitchFamily="34" charset="0"/>
              </a:rPr>
              <a:t>detailed</a:t>
            </a:r>
            <a:r>
              <a:rPr lang="it-IT" sz="2400" dirty="0" smtClean="0">
                <a:solidFill>
                  <a:schemeClr val="accent4"/>
                </a:solidFill>
                <a:latin typeface="Calibri" pitchFamily="34" charset="0"/>
              </a:rPr>
              <a:t> </a:t>
            </a:r>
            <a:r>
              <a:rPr lang="it-IT" sz="2400" dirty="0" err="1" smtClean="0">
                <a:solidFill>
                  <a:schemeClr val="accent4"/>
                </a:solidFill>
                <a:latin typeface="Calibri" pitchFamily="34" charset="0"/>
              </a:rPr>
              <a:t>investigation</a:t>
            </a:r>
            <a:r>
              <a:rPr lang="it-IT" sz="2400" dirty="0" smtClean="0">
                <a:solidFill>
                  <a:schemeClr val="accent4"/>
                </a:solidFill>
                <a:latin typeface="Calibri" pitchFamily="34" charset="0"/>
              </a:rPr>
              <a:t>: high </a:t>
            </a:r>
            <a:r>
              <a:rPr lang="it-IT" sz="2400" dirty="0" err="1" smtClean="0">
                <a:solidFill>
                  <a:schemeClr val="accent4"/>
                </a:solidFill>
                <a:latin typeface="Calibri" pitchFamily="34" charset="0"/>
              </a:rPr>
              <a:t>quality</a:t>
            </a:r>
            <a:r>
              <a:rPr lang="it-IT" sz="2400" dirty="0" smtClean="0">
                <a:solidFill>
                  <a:schemeClr val="accent4"/>
                </a:solidFill>
                <a:latin typeface="Calibri" pitchFamily="34" charset="0"/>
              </a:rPr>
              <a:t> data and </a:t>
            </a:r>
            <a:r>
              <a:rPr lang="it-IT" sz="2400" dirty="0" err="1" smtClean="0">
                <a:solidFill>
                  <a:schemeClr val="accent4"/>
                </a:solidFill>
                <a:latin typeface="Calibri" pitchFamily="34" charset="0"/>
              </a:rPr>
              <a:t>model</a:t>
            </a:r>
            <a:r>
              <a:rPr lang="it-IT" sz="2400" dirty="0" smtClean="0">
                <a:solidFill>
                  <a:schemeClr val="accent4"/>
                </a:solidFill>
                <a:latin typeface="Calibri" pitchFamily="34" charset="0"/>
              </a:rPr>
              <a:t> </a:t>
            </a:r>
            <a:r>
              <a:rPr lang="it-IT" sz="2400" dirty="0" err="1" smtClean="0">
                <a:solidFill>
                  <a:schemeClr val="accent4"/>
                </a:solidFill>
                <a:latin typeface="Calibri" pitchFamily="34" charset="0"/>
              </a:rPr>
              <a:t>independent</a:t>
            </a:r>
            <a:r>
              <a:rPr lang="it-IT" sz="2400" dirty="0" smtClean="0">
                <a:solidFill>
                  <a:schemeClr val="accent4"/>
                </a:solidFill>
                <a:latin typeface="Calibri" pitchFamily="34" charset="0"/>
              </a:rPr>
              <a:t> </a:t>
            </a:r>
            <a:r>
              <a:rPr lang="it-IT" sz="2400" dirty="0" err="1" smtClean="0">
                <a:solidFill>
                  <a:schemeClr val="accent4"/>
                </a:solidFill>
                <a:latin typeface="Calibri" pitchFamily="34" charset="0"/>
              </a:rPr>
              <a:t>analysis</a:t>
            </a:r>
            <a:endParaRPr lang="it-IT" sz="2400" dirty="0" smtClean="0">
              <a:solidFill>
                <a:schemeClr val="accent4"/>
              </a:solidFill>
              <a:latin typeface="Calibri" pitchFamily="34" charset="0"/>
            </a:endParaRPr>
          </a:p>
          <a:p>
            <a:endParaRPr lang="it-IT" dirty="0" smtClean="0">
              <a:solidFill>
                <a:schemeClr val="accent4"/>
              </a:solidFill>
            </a:endParaRPr>
          </a:p>
          <a:p>
            <a:endParaRPr lang="it-IT" dirty="0">
              <a:solidFill>
                <a:schemeClr val="accent4"/>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paolo\Desktop\Immagine20.jpg"/>
          <p:cNvPicPr>
            <a:picLocks noChangeAspect="1" noChangeArrowheads="1"/>
          </p:cNvPicPr>
          <p:nvPr/>
        </p:nvPicPr>
        <p:blipFill>
          <a:blip r:embed="rId3" cstate="print"/>
          <a:srcRect/>
          <a:stretch>
            <a:fillRect/>
          </a:stretch>
        </p:blipFill>
        <p:spPr bwMode="auto">
          <a:xfrm>
            <a:off x="359792" y="1115541"/>
            <a:ext cx="3744416" cy="4194155"/>
          </a:xfrm>
          <a:prstGeom prst="rect">
            <a:avLst/>
          </a:prstGeom>
          <a:noFill/>
        </p:spPr>
      </p:pic>
      <p:pic>
        <p:nvPicPr>
          <p:cNvPr id="283651" name="Picture 3" descr="C:\Users\paolo\Pictures\Im8.png"/>
          <p:cNvPicPr>
            <a:picLocks noChangeAspect="1" noChangeArrowheads="1"/>
          </p:cNvPicPr>
          <p:nvPr/>
        </p:nvPicPr>
        <p:blipFill>
          <a:blip r:embed="rId4" cstate="print"/>
          <a:srcRect/>
          <a:stretch>
            <a:fillRect/>
          </a:stretch>
        </p:blipFill>
        <p:spPr bwMode="auto">
          <a:xfrm>
            <a:off x="4680272" y="1259557"/>
            <a:ext cx="4433973" cy="2875285"/>
          </a:xfrm>
          <a:prstGeom prst="rect">
            <a:avLst/>
          </a:prstGeom>
          <a:ln>
            <a:noFill/>
          </a:ln>
          <a:effectLst>
            <a:outerShdw blurRad="292100" dist="139700" dir="2700000" algn="tl" rotWithShape="0">
              <a:srgbClr val="333333">
                <a:alpha val="65000"/>
              </a:srgbClr>
            </a:outerShdw>
          </a:effectLst>
        </p:spPr>
      </p:pic>
      <p:sp>
        <p:nvSpPr>
          <p:cNvPr id="15" name="Rettangolo 14"/>
          <p:cNvSpPr/>
          <p:nvPr/>
        </p:nvSpPr>
        <p:spPr>
          <a:xfrm>
            <a:off x="3960192" y="4355903"/>
            <a:ext cx="6336705" cy="2308306"/>
          </a:xfrm>
          <a:prstGeom prst="rect">
            <a:avLst/>
          </a:prstGeom>
        </p:spPr>
        <p:txBody>
          <a:bodyPr wrap="square" lIns="91420" tIns="45711" rIns="91420" bIns="45711">
            <a:spAutoFit/>
          </a:bodyPr>
          <a:lstStyle/>
          <a:p>
            <a:pPr marL="472977" indent="-306325" hangingPunct="1">
              <a:lnSpc>
                <a:spcPct val="100000"/>
              </a:lnSpc>
              <a:buClr>
                <a:srgbClr val="FF8000"/>
              </a:buClr>
              <a:tabLst>
                <a:tab pos="472977" algn="l"/>
                <a:tab pos="920558" algn="l"/>
                <a:tab pos="1369729" algn="l"/>
                <a:tab pos="1818898" algn="l"/>
                <a:tab pos="2268068" algn="l"/>
                <a:tab pos="2717237" algn="l"/>
                <a:tab pos="3166406" algn="l"/>
                <a:tab pos="3615575" algn="l"/>
                <a:tab pos="4064746" algn="l"/>
                <a:tab pos="4513913" algn="l"/>
                <a:tab pos="4963084" algn="l"/>
                <a:tab pos="5412252" algn="l"/>
                <a:tab pos="5861422" algn="l"/>
                <a:tab pos="6310590" algn="l"/>
                <a:tab pos="6759761" algn="l"/>
                <a:tab pos="7208931" algn="l"/>
                <a:tab pos="7658100" algn="l"/>
                <a:tab pos="8107270" algn="l"/>
                <a:tab pos="8556438" algn="l"/>
                <a:tab pos="9005608" algn="l"/>
                <a:tab pos="9454778" algn="l"/>
              </a:tabLst>
            </a:pPr>
            <a:r>
              <a:rPr lang="it-IT" dirty="0" smtClean="0">
                <a:solidFill>
                  <a:schemeClr val="accent6">
                    <a:lumMod val="75000"/>
                  </a:schemeClr>
                </a:solidFill>
                <a:latin typeface="Calibri" pitchFamily="34" charset="0"/>
              </a:rPr>
              <a:t> </a:t>
            </a:r>
          </a:p>
          <a:p>
            <a:pPr marL="472977" indent="-306325" hangingPunct="1">
              <a:lnSpc>
                <a:spcPct val="100000"/>
              </a:lnSpc>
              <a:buClr>
                <a:srgbClr val="FF8000"/>
              </a:buClr>
              <a:tabLst>
                <a:tab pos="472977" algn="l"/>
                <a:tab pos="920558" algn="l"/>
                <a:tab pos="1369729" algn="l"/>
                <a:tab pos="1818898" algn="l"/>
                <a:tab pos="2268068" algn="l"/>
                <a:tab pos="2717237" algn="l"/>
                <a:tab pos="3166406" algn="l"/>
                <a:tab pos="3615575" algn="l"/>
                <a:tab pos="4064746" algn="l"/>
                <a:tab pos="4513913" algn="l"/>
                <a:tab pos="4963084" algn="l"/>
                <a:tab pos="5412252" algn="l"/>
                <a:tab pos="5861422" algn="l"/>
                <a:tab pos="6310590" algn="l"/>
                <a:tab pos="6759761" algn="l"/>
                <a:tab pos="7208931" algn="l"/>
                <a:tab pos="7658100" algn="l"/>
                <a:tab pos="8107270" algn="l"/>
                <a:tab pos="8556438" algn="l"/>
                <a:tab pos="9005608" algn="l"/>
                <a:tab pos="9454778" algn="l"/>
              </a:tabLst>
            </a:pPr>
            <a:r>
              <a:rPr lang="it-IT" dirty="0" smtClean="0">
                <a:solidFill>
                  <a:schemeClr val="accent6">
                    <a:lumMod val="75000"/>
                  </a:schemeClr>
                </a:solidFill>
                <a:latin typeface="Eras Bold ITC" pitchFamily="34" charset="0"/>
              </a:rPr>
              <a:t>- </a:t>
            </a:r>
            <a:r>
              <a:rPr lang="it-IT" dirty="0" err="1" smtClean="0">
                <a:solidFill>
                  <a:schemeClr val="accent6">
                    <a:lumMod val="75000"/>
                  </a:schemeClr>
                </a:solidFill>
                <a:latin typeface="Eras Bold ITC" pitchFamily="34" charset="0"/>
              </a:rPr>
              <a:t>Non-circular</a:t>
            </a:r>
            <a:r>
              <a:rPr lang="it-IT" dirty="0" smtClean="0">
                <a:solidFill>
                  <a:schemeClr val="accent6">
                    <a:lumMod val="75000"/>
                  </a:schemeClr>
                </a:solidFill>
                <a:latin typeface="Eras Bold ITC" pitchFamily="34" charset="0"/>
              </a:rPr>
              <a:t> </a:t>
            </a:r>
            <a:r>
              <a:rPr lang="it-IT" dirty="0" err="1" smtClean="0">
                <a:solidFill>
                  <a:schemeClr val="accent6">
                    <a:lumMod val="75000"/>
                  </a:schemeClr>
                </a:solidFill>
                <a:latin typeface="Eras Bold ITC" pitchFamily="34" charset="0"/>
              </a:rPr>
              <a:t>motions</a:t>
            </a:r>
            <a:r>
              <a:rPr lang="it-IT" dirty="0" smtClean="0">
                <a:solidFill>
                  <a:schemeClr val="accent6">
                    <a:lumMod val="75000"/>
                  </a:schemeClr>
                </a:solidFill>
                <a:latin typeface="Eras Bold ITC" pitchFamily="34" charset="0"/>
              </a:rPr>
              <a:t> are </a:t>
            </a:r>
            <a:r>
              <a:rPr lang="it-IT" dirty="0" err="1" smtClean="0">
                <a:solidFill>
                  <a:schemeClr val="accent6">
                    <a:lumMod val="75000"/>
                  </a:schemeClr>
                </a:solidFill>
                <a:latin typeface="Eras Bold ITC" pitchFamily="34" charset="0"/>
              </a:rPr>
              <a:t>small</a:t>
            </a:r>
            <a:r>
              <a:rPr lang="it-IT" dirty="0" smtClean="0">
                <a:solidFill>
                  <a:schemeClr val="accent6">
                    <a:lumMod val="75000"/>
                  </a:schemeClr>
                </a:solidFill>
                <a:latin typeface="Eras Bold ITC" pitchFamily="34" charset="0"/>
              </a:rPr>
              <a:t>.</a:t>
            </a:r>
          </a:p>
          <a:p>
            <a:pPr marL="472977" indent="-306325" hangingPunct="1">
              <a:lnSpc>
                <a:spcPct val="100000"/>
              </a:lnSpc>
              <a:buClr>
                <a:srgbClr val="FF8000"/>
              </a:buClr>
              <a:tabLst>
                <a:tab pos="472977" algn="l"/>
                <a:tab pos="920558" algn="l"/>
                <a:tab pos="1369729" algn="l"/>
                <a:tab pos="1818898" algn="l"/>
                <a:tab pos="2268068" algn="l"/>
                <a:tab pos="2717237" algn="l"/>
                <a:tab pos="3166406" algn="l"/>
                <a:tab pos="3615575" algn="l"/>
                <a:tab pos="4064746" algn="l"/>
                <a:tab pos="4513913" algn="l"/>
                <a:tab pos="4963084" algn="l"/>
                <a:tab pos="5412252" algn="l"/>
                <a:tab pos="5861422" algn="l"/>
                <a:tab pos="6310590" algn="l"/>
                <a:tab pos="6759761" algn="l"/>
                <a:tab pos="7208931" algn="l"/>
                <a:tab pos="7658100" algn="l"/>
                <a:tab pos="8107270" algn="l"/>
                <a:tab pos="8556438" algn="l"/>
                <a:tab pos="9005608" algn="l"/>
                <a:tab pos="9454778" algn="l"/>
              </a:tabLst>
            </a:pPr>
            <a:r>
              <a:rPr lang="it-IT" dirty="0" smtClean="0">
                <a:solidFill>
                  <a:schemeClr val="accent6">
                    <a:lumMod val="75000"/>
                  </a:schemeClr>
                </a:solidFill>
                <a:latin typeface="Eras Bold ITC" pitchFamily="34" charset="0"/>
              </a:rPr>
              <a:t>- DM </a:t>
            </a:r>
            <a:r>
              <a:rPr lang="it-IT" dirty="0" err="1" smtClean="0">
                <a:solidFill>
                  <a:schemeClr val="accent6">
                    <a:lumMod val="75000"/>
                  </a:schemeClr>
                </a:solidFill>
                <a:latin typeface="Eras Bold ITC" pitchFamily="34" charset="0"/>
              </a:rPr>
              <a:t>halo</a:t>
            </a:r>
            <a:r>
              <a:rPr lang="it-IT" dirty="0" smtClean="0">
                <a:solidFill>
                  <a:schemeClr val="accent6">
                    <a:lumMod val="75000"/>
                  </a:schemeClr>
                </a:solidFill>
                <a:latin typeface="Eras Bold ITC" pitchFamily="34" charset="0"/>
              </a:rPr>
              <a:t> </a:t>
            </a:r>
            <a:r>
              <a:rPr lang="it-IT" dirty="0" err="1" smtClean="0">
                <a:solidFill>
                  <a:schemeClr val="accent6">
                    <a:lumMod val="75000"/>
                  </a:schemeClr>
                </a:solidFill>
                <a:latin typeface="Eras Bold ITC" pitchFamily="34" charset="0"/>
              </a:rPr>
              <a:t>spherical</a:t>
            </a:r>
            <a:endParaRPr lang="it-IT" dirty="0" smtClean="0">
              <a:solidFill>
                <a:schemeClr val="accent6">
                  <a:lumMod val="75000"/>
                </a:schemeClr>
              </a:solidFill>
              <a:latin typeface="Eras Bold ITC" pitchFamily="34" charset="0"/>
            </a:endParaRPr>
          </a:p>
          <a:p>
            <a:pPr marL="472977" indent="-306325" hangingPunct="1">
              <a:lnSpc>
                <a:spcPct val="100000"/>
              </a:lnSpc>
              <a:buClr>
                <a:srgbClr val="FF8000"/>
              </a:buClr>
              <a:buFontTx/>
              <a:buChar char="-"/>
              <a:tabLst>
                <a:tab pos="472977" algn="l"/>
                <a:tab pos="920558" algn="l"/>
                <a:tab pos="1369729" algn="l"/>
                <a:tab pos="1818898" algn="l"/>
                <a:tab pos="2268068" algn="l"/>
                <a:tab pos="2717237" algn="l"/>
                <a:tab pos="3166406" algn="l"/>
                <a:tab pos="3615575" algn="l"/>
                <a:tab pos="4064746" algn="l"/>
                <a:tab pos="4513913" algn="l"/>
                <a:tab pos="4963084" algn="l"/>
                <a:tab pos="5412252" algn="l"/>
                <a:tab pos="5861422" algn="l"/>
                <a:tab pos="6310590" algn="l"/>
                <a:tab pos="6759761" algn="l"/>
                <a:tab pos="7208931" algn="l"/>
                <a:tab pos="7658100" algn="l"/>
                <a:tab pos="8107270" algn="l"/>
                <a:tab pos="8556438" algn="l"/>
                <a:tab pos="9005608" algn="l"/>
                <a:tab pos="9454778" algn="l"/>
              </a:tabLst>
            </a:pPr>
            <a:r>
              <a:rPr lang="it-IT" dirty="0" smtClean="0">
                <a:solidFill>
                  <a:schemeClr val="accent6">
                    <a:lumMod val="75000"/>
                  </a:schemeClr>
                </a:solidFill>
                <a:latin typeface="Eras Bold ITC" pitchFamily="34" charset="0"/>
              </a:rPr>
              <a:t>ISO/</a:t>
            </a:r>
            <a:r>
              <a:rPr lang="it-IT" dirty="0" err="1" smtClean="0">
                <a:solidFill>
                  <a:schemeClr val="accent6">
                    <a:lumMod val="75000"/>
                  </a:schemeClr>
                </a:solidFill>
                <a:latin typeface="Eras Bold ITC" pitchFamily="34" charset="0"/>
              </a:rPr>
              <a:t>Burkert</a:t>
            </a:r>
            <a:r>
              <a:rPr lang="it-IT" dirty="0" smtClean="0">
                <a:solidFill>
                  <a:schemeClr val="accent6">
                    <a:lumMod val="75000"/>
                  </a:schemeClr>
                </a:solidFill>
                <a:latin typeface="Eras Bold ITC" pitchFamily="34" charset="0"/>
              </a:rPr>
              <a:t> </a:t>
            </a:r>
            <a:r>
              <a:rPr lang="it-IT" dirty="0" err="1" smtClean="0">
                <a:solidFill>
                  <a:schemeClr val="accent6">
                    <a:lumMod val="75000"/>
                  </a:schemeClr>
                </a:solidFill>
                <a:latin typeface="Eras Bold ITC" pitchFamily="34" charset="0"/>
              </a:rPr>
              <a:t>halos</a:t>
            </a:r>
            <a:r>
              <a:rPr lang="it-IT" dirty="0" smtClean="0">
                <a:solidFill>
                  <a:schemeClr val="accent6">
                    <a:lumMod val="75000"/>
                  </a:schemeClr>
                </a:solidFill>
                <a:latin typeface="Eras Bold ITC" pitchFamily="34" charset="0"/>
              </a:rPr>
              <a:t> </a:t>
            </a:r>
            <a:r>
              <a:rPr lang="it-IT" dirty="0" err="1" smtClean="0">
                <a:solidFill>
                  <a:schemeClr val="accent6">
                    <a:lumMod val="75000"/>
                  </a:schemeClr>
                </a:solidFill>
                <a:latin typeface="Eras Bold ITC" pitchFamily="34" charset="0"/>
              </a:rPr>
              <a:t>much</a:t>
            </a:r>
            <a:r>
              <a:rPr lang="it-IT" dirty="0" smtClean="0">
                <a:solidFill>
                  <a:schemeClr val="accent6">
                    <a:lumMod val="75000"/>
                  </a:schemeClr>
                </a:solidFill>
                <a:latin typeface="Eras Bold ITC" pitchFamily="34" charset="0"/>
              </a:rPr>
              <a:t> more </a:t>
            </a:r>
            <a:r>
              <a:rPr lang="it-IT" dirty="0" err="1" smtClean="0">
                <a:solidFill>
                  <a:schemeClr val="accent6">
                    <a:lumMod val="75000"/>
                  </a:schemeClr>
                </a:solidFill>
                <a:latin typeface="Eras Bold ITC" pitchFamily="34" charset="0"/>
              </a:rPr>
              <a:t>preferred</a:t>
            </a:r>
            <a:r>
              <a:rPr lang="it-IT" dirty="0" smtClean="0">
                <a:solidFill>
                  <a:schemeClr val="accent6">
                    <a:lumMod val="75000"/>
                  </a:schemeClr>
                </a:solidFill>
                <a:latin typeface="Eras Bold ITC" pitchFamily="34" charset="0"/>
              </a:rPr>
              <a:t> </a:t>
            </a:r>
            <a:r>
              <a:rPr lang="it-IT" dirty="0" err="1" smtClean="0">
                <a:solidFill>
                  <a:schemeClr val="accent6">
                    <a:lumMod val="75000"/>
                  </a:schemeClr>
                </a:solidFill>
                <a:latin typeface="Eras Bold ITC" pitchFamily="34" charset="0"/>
              </a:rPr>
              <a:t>over</a:t>
            </a:r>
            <a:r>
              <a:rPr lang="it-IT" dirty="0" smtClean="0">
                <a:solidFill>
                  <a:schemeClr val="accent6">
                    <a:lumMod val="75000"/>
                  </a:schemeClr>
                </a:solidFill>
                <a:latin typeface="Eras Bold ITC" pitchFamily="34" charset="0"/>
              </a:rPr>
              <a:t> NFW  </a:t>
            </a:r>
            <a:r>
              <a:rPr lang="it-IT" dirty="0" smtClean="0">
                <a:solidFill>
                  <a:schemeClr val="accent6">
                    <a:lumMod val="75000"/>
                  </a:schemeClr>
                </a:solidFill>
                <a:latin typeface="Calibri" pitchFamily="34" charset="0"/>
              </a:rPr>
              <a:t/>
            </a:r>
            <a:br>
              <a:rPr lang="it-IT" dirty="0" smtClean="0">
                <a:solidFill>
                  <a:schemeClr val="accent6">
                    <a:lumMod val="75000"/>
                  </a:schemeClr>
                </a:solidFill>
                <a:latin typeface="Calibri" pitchFamily="34" charset="0"/>
              </a:rPr>
            </a:br>
            <a:endParaRPr lang="it-IT" dirty="0" smtClean="0">
              <a:solidFill>
                <a:schemeClr val="accent6">
                  <a:lumMod val="75000"/>
                </a:schemeClr>
              </a:solidFill>
              <a:latin typeface="Calibri" pitchFamily="34" charset="0"/>
            </a:endParaRPr>
          </a:p>
          <a:p>
            <a:pPr marL="472977" indent="-306325" hangingPunct="1">
              <a:lnSpc>
                <a:spcPct val="100000"/>
              </a:lnSpc>
              <a:buClr>
                <a:srgbClr val="FF8000"/>
              </a:buClr>
              <a:buFontTx/>
              <a:buChar char="-"/>
              <a:tabLst>
                <a:tab pos="472977" algn="l"/>
                <a:tab pos="920558" algn="l"/>
                <a:tab pos="1369729" algn="l"/>
                <a:tab pos="1818898" algn="l"/>
                <a:tab pos="2268068" algn="l"/>
                <a:tab pos="2717237" algn="l"/>
                <a:tab pos="3166406" algn="l"/>
                <a:tab pos="3615575" algn="l"/>
                <a:tab pos="4064746" algn="l"/>
                <a:tab pos="4513913" algn="l"/>
                <a:tab pos="4963084" algn="l"/>
                <a:tab pos="5412252" algn="l"/>
                <a:tab pos="5861422" algn="l"/>
                <a:tab pos="6310590" algn="l"/>
                <a:tab pos="6759761" algn="l"/>
                <a:tab pos="7208931" algn="l"/>
                <a:tab pos="7658100" algn="l"/>
                <a:tab pos="8107270" algn="l"/>
                <a:tab pos="8556438" algn="l"/>
                <a:tab pos="9005608" algn="l"/>
                <a:tab pos="9454778" algn="l"/>
              </a:tabLst>
            </a:pPr>
            <a:r>
              <a:rPr lang="it-IT" b="1" dirty="0" err="1" smtClean="0">
                <a:solidFill>
                  <a:schemeClr val="tx2"/>
                </a:solidFill>
                <a:latin typeface="Calibri" pitchFamily="34" charset="0"/>
              </a:rPr>
              <a:t>Tri-axiality</a:t>
            </a:r>
            <a:r>
              <a:rPr lang="it-IT" b="1" dirty="0" smtClean="0">
                <a:solidFill>
                  <a:schemeClr val="tx2"/>
                </a:solidFill>
                <a:latin typeface="Calibri" pitchFamily="34" charset="0"/>
              </a:rPr>
              <a:t> and </a:t>
            </a:r>
            <a:r>
              <a:rPr lang="it-IT" b="1" dirty="0" err="1" smtClean="0">
                <a:solidFill>
                  <a:schemeClr val="tx2"/>
                </a:solidFill>
                <a:latin typeface="Calibri" pitchFamily="34" charset="0"/>
              </a:rPr>
              <a:t>non-circular</a:t>
            </a:r>
            <a:r>
              <a:rPr lang="it-IT" b="1" dirty="0" smtClean="0">
                <a:solidFill>
                  <a:schemeClr val="tx2"/>
                </a:solidFill>
                <a:latin typeface="Calibri" pitchFamily="34" charset="0"/>
              </a:rPr>
              <a:t> </a:t>
            </a:r>
            <a:r>
              <a:rPr lang="it-IT" b="1" dirty="0" err="1" smtClean="0">
                <a:solidFill>
                  <a:schemeClr val="tx2"/>
                </a:solidFill>
                <a:latin typeface="Calibri" pitchFamily="34" charset="0"/>
              </a:rPr>
              <a:t>motions</a:t>
            </a:r>
            <a:r>
              <a:rPr lang="it-IT" b="1" dirty="0" smtClean="0">
                <a:solidFill>
                  <a:schemeClr val="tx2"/>
                </a:solidFill>
                <a:latin typeface="Calibri" pitchFamily="34" charset="0"/>
              </a:rPr>
              <a:t>  </a:t>
            </a:r>
            <a:r>
              <a:rPr lang="it-IT" b="1" dirty="0" err="1" smtClean="0">
                <a:solidFill>
                  <a:schemeClr val="tx2"/>
                </a:solidFill>
                <a:latin typeface="Calibri" pitchFamily="34" charset="0"/>
              </a:rPr>
              <a:t>cannot</a:t>
            </a:r>
            <a:r>
              <a:rPr lang="it-IT" b="1" dirty="0" smtClean="0">
                <a:solidFill>
                  <a:schemeClr val="tx2"/>
                </a:solidFill>
                <a:latin typeface="Calibri" pitchFamily="34" charset="0"/>
              </a:rPr>
              <a:t> </a:t>
            </a:r>
            <a:r>
              <a:rPr lang="it-IT" b="1" dirty="0" err="1" smtClean="0">
                <a:solidFill>
                  <a:schemeClr val="tx2"/>
                </a:solidFill>
                <a:latin typeface="Calibri" pitchFamily="34" charset="0"/>
              </a:rPr>
              <a:t>explain</a:t>
            </a:r>
            <a:r>
              <a:rPr lang="it-IT" b="1" dirty="0" smtClean="0">
                <a:solidFill>
                  <a:schemeClr val="tx2"/>
                </a:solidFill>
                <a:latin typeface="Calibri" pitchFamily="34" charset="0"/>
              </a:rPr>
              <a:t> the CDM/NFW </a:t>
            </a:r>
            <a:r>
              <a:rPr lang="it-IT" b="1" dirty="0" err="1" smtClean="0">
                <a:solidFill>
                  <a:schemeClr val="tx2"/>
                </a:solidFill>
                <a:latin typeface="Calibri" pitchFamily="34" charset="0"/>
              </a:rPr>
              <a:t>cusp</a:t>
            </a:r>
            <a:r>
              <a:rPr lang="it-IT" b="1" dirty="0" smtClean="0">
                <a:solidFill>
                  <a:schemeClr val="tx2"/>
                </a:solidFill>
                <a:latin typeface="Calibri" pitchFamily="34" charset="0"/>
              </a:rPr>
              <a:t>/</a:t>
            </a:r>
            <a:r>
              <a:rPr lang="it-IT" b="1" dirty="0" err="1" smtClean="0">
                <a:solidFill>
                  <a:schemeClr val="tx2"/>
                </a:solidFill>
                <a:latin typeface="Calibri" pitchFamily="34" charset="0"/>
              </a:rPr>
              <a:t>core</a:t>
            </a:r>
            <a:r>
              <a:rPr lang="it-IT" b="1" dirty="0" smtClean="0">
                <a:solidFill>
                  <a:schemeClr val="tx2"/>
                </a:solidFill>
                <a:latin typeface="Calibri" pitchFamily="34" charset="0"/>
              </a:rPr>
              <a:t> </a:t>
            </a:r>
            <a:r>
              <a:rPr lang="it-IT" b="1" dirty="0" err="1" smtClean="0">
                <a:solidFill>
                  <a:schemeClr val="tx2"/>
                </a:solidFill>
                <a:latin typeface="Calibri" pitchFamily="34" charset="0"/>
              </a:rPr>
              <a:t>discrepancy</a:t>
            </a:r>
            <a:endParaRPr lang="it-IT" b="1" dirty="0">
              <a:solidFill>
                <a:schemeClr val="tx2"/>
              </a:solidFill>
              <a:latin typeface="Calibri" pitchFamily="34" charset="0"/>
            </a:endParaRPr>
          </a:p>
        </p:txBody>
      </p:sp>
      <p:sp>
        <p:nvSpPr>
          <p:cNvPr id="11" name="Rettangolo 10"/>
          <p:cNvSpPr/>
          <p:nvPr/>
        </p:nvSpPr>
        <p:spPr>
          <a:xfrm>
            <a:off x="3600152" y="4283893"/>
            <a:ext cx="6480473" cy="431584"/>
          </a:xfrm>
          <a:prstGeom prst="rect">
            <a:avLst/>
          </a:prstGeom>
        </p:spPr>
        <p:txBody>
          <a:bodyPr wrap="square" lIns="91420" tIns="45711" rIns="91420" bIns="45711">
            <a:spAutoFit/>
          </a:bodyPr>
          <a:lstStyle/>
          <a:p>
            <a:pPr marL="472977" indent="-306325" hangingPunct="1">
              <a:lnSpc>
                <a:spcPct val="100000"/>
              </a:lnSpc>
              <a:buClr>
                <a:srgbClr val="FF8000"/>
              </a:buClr>
              <a:tabLst>
                <a:tab pos="472977" algn="l"/>
                <a:tab pos="920558" algn="l"/>
                <a:tab pos="1369729" algn="l"/>
                <a:tab pos="1818898" algn="l"/>
                <a:tab pos="2268068" algn="l"/>
                <a:tab pos="2717237" algn="l"/>
                <a:tab pos="3166406" algn="l"/>
                <a:tab pos="3615575" algn="l"/>
                <a:tab pos="4064746" algn="l"/>
                <a:tab pos="4513913" algn="l"/>
                <a:tab pos="4963084" algn="l"/>
                <a:tab pos="5412252" algn="l"/>
                <a:tab pos="5861422" algn="l"/>
                <a:tab pos="6310590" algn="l"/>
                <a:tab pos="6759761" algn="l"/>
                <a:tab pos="7208931" algn="l"/>
                <a:tab pos="7658100" algn="l"/>
                <a:tab pos="8107270" algn="l"/>
                <a:tab pos="8556438" algn="l"/>
                <a:tab pos="9005608" algn="l"/>
                <a:tab pos="9454778" algn="l"/>
              </a:tabLst>
            </a:pPr>
            <a:r>
              <a:rPr lang="it-IT" sz="2200" dirty="0" smtClean="0">
                <a:solidFill>
                  <a:schemeClr val="tx1"/>
                </a:solidFill>
                <a:latin typeface="Calibri" pitchFamily="34" charset="0"/>
                <a:cs typeface="Aharoni" pitchFamily="2" charset="-79"/>
              </a:rPr>
              <a:t>     </a:t>
            </a:r>
            <a:r>
              <a:rPr lang="it-IT" sz="2200" dirty="0" err="1" smtClean="0">
                <a:solidFill>
                  <a:schemeClr val="tx1"/>
                </a:solidFill>
                <a:latin typeface="Calibri" pitchFamily="34" charset="0"/>
                <a:cs typeface="Aharoni" pitchFamily="2" charset="-79"/>
              </a:rPr>
              <a:t>General</a:t>
            </a:r>
            <a:r>
              <a:rPr lang="it-IT" sz="2200" dirty="0" smtClean="0">
                <a:solidFill>
                  <a:schemeClr val="tx1"/>
                </a:solidFill>
                <a:latin typeface="Calibri" pitchFamily="34" charset="0"/>
                <a:cs typeface="Aharoni" pitchFamily="2" charset="-79"/>
              </a:rPr>
              <a:t> </a:t>
            </a:r>
            <a:r>
              <a:rPr lang="it-IT" sz="2200" dirty="0" err="1" smtClean="0">
                <a:solidFill>
                  <a:schemeClr val="tx1"/>
                </a:solidFill>
                <a:latin typeface="Calibri" pitchFamily="34" charset="0"/>
                <a:cs typeface="Aharoni" pitchFamily="2" charset="-79"/>
              </a:rPr>
              <a:t>results</a:t>
            </a:r>
            <a:r>
              <a:rPr lang="it-IT" sz="2200" dirty="0" smtClean="0">
                <a:solidFill>
                  <a:schemeClr val="tx1"/>
                </a:solidFill>
                <a:latin typeface="Calibri" pitchFamily="34" charset="0"/>
                <a:cs typeface="Aharoni" pitchFamily="2" charset="-79"/>
              </a:rPr>
              <a:t>  </a:t>
            </a:r>
            <a:r>
              <a:rPr lang="it-IT" sz="2200" dirty="0" err="1" smtClean="0">
                <a:solidFill>
                  <a:schemeClr val="tx1"/>
                </a:solidFill>
                <a:latin typeface="Calibri" pitchFamily="34" charset="0"/>
                <a:cs typeface="Aharoni" pitchFamily="2" charset="-79"/>
              </a:rPr>
              <a:t>from</a:t>
            </a:r>
            <a:r>
              <a:rPr lang="it-IT" sz="2200" dirty="0" smtClean="0">
                <a:solidFill>
                  <a:schemeClr val="tx1"/>
                </a:solidFill>
                <a:latin typeface="Calibri" pitchFamily="34" charset="0"/>
                <a:cs typeface="Aharoni" pitchFamily="2" charset="-79"/>
              </a:rPr>
              <a:t> </a:t>
            </a:r>
            <a:r>
              <a:rPr lang="it-IT" sz="2200" dirty="0" err="1" smtClean="0">
                <a:solidFill>
                  <a:schemeClr val="tx1"/>
                </a:solidFill>
                <a:latin typeface="Calibri" pitchFamily="34" charset="0"/>
                <a:cs typeface="Aharoni" pitchFamily="2" charset="-79"/>
              </a:rPr>
              <a:t>several</a:t>
            </a:r>
            <a:r>
              <a:rPr lang="it-IT" sz="2200" dirty="0" smtClean="0">
                <a:solidFill>
                  <a:schemeClr val="tx1"/>
                </a:solidFill>
                <a:latin typeface="Calibri" pitchFamily="34" charset="0"/>
                <a:cs typeface="Aharoni" pitchFamily="2" charset="-79"/>
              </a:rPr>
              <a:t> </a:t>
            </a:r>
            <a:r>
              <a:rPr lang="it-IT" sz="2200" dirty="0" err="1" smtClean="0">
                <a:solidFill>
                  <a:schemeClr val="tx1"/>
                </a:solidFill>
                <a:latin typeface="Calibri" pitchFamily="34" charset="0"/>
                <a:cs typeface="Aharoni" pitchFamily="2" charset="-79"/>
              </a:rPr>
              <a:t>samples</a:t>
            </a:r>
            <a:r>
              <a:rPr lang="it-IT" sz="2200" dirty="0" smtClean="0">
                <a:solidFill>
                  <a:schemeClr val="tx1"/>
                </a:solidFill>
                <a:latin typeface="Calibri" pitchFamily="34" charset="0"/>
                <a:cs typeface="Aharoni" pitchFamily="2" charset="-79"/>
              </a:rPr>
              <a:t> e.g. THINGS  </a:t>
            </a:r>
          </a:p>
        </p:txBody>
      </p:sp>
      <p:sp>
        <p:nvSpPr>
          <p:cNvPr id="12" name="Rettangolo 11"/>
          <p:cNvSpPr/>
          <p:nvPr/>
        </p:nvSpPr>
        <p:spPr>
          <a:xfrm>
            <a:off x="5040312" y="827509"/>
            <a:ext cx="1446189" cy="435807"/>
          </a:xfrm>
          <a:prstGeom prst="rect">
            <a:avLst/>
          </a:prstGeom>
        </p:spPr>
        <p:txBody>
          <a:bodyPr wrap="none" lIns="91420" tIns="45711" rIns="91420" bIns="45711">
            <a:spAutoFit/>
          </a:bodyPr>
          <a:lstStyle/>
          <a:p>
            <a:r>
              <a:rPr lang="it-IT" b="1" dirty="0" smtClean="0">
                <a:solidFill>
                  <a:schemeClr val="tx1"/>
                </a:solidFill>
                <a:latin typeface="Gill Sans" charset="0"/>
              </a:rPr>
              <a:t> </a:t>
            </a:r>
            <a:r>
              <a:rPr lang="it-IT" sz="2400" b="1" dirty="0" smtClean="0">
                <a:solidFill>
                  <a:schemeClr val="tx1"/>
                </a:solidFill>
                <a:latin typeface="+mj-lt"/>
              </a:rPr>
              <a:t>DDO 47 </a:t>
            </a:r>
            <a:endParaRPr lang="it-IT" sz="2400" b="1" dirty="0">
              <a:latin typeface="+mj-lt"/>
            </a:endParaRPr>
          </a:p>
        </p:txBody>
      </p:sp>
      <p:sp>
        <p:nvSpPr>
          <p:cNvPr id="8" name="Rettangolo 7"/>
          <p:cNvSpPr/>
          <p:nvPr/>
        </p:nvSpPr>
        <p:spPr>
          <a:xfrm>
            <a:off x="5400352" y="1907629"/>
            <a:ext cx="880329" cy="349949"/>
          </a:xfrm>
          <a:prstGeom prst="rect">
            <a:avLst/>
          </a:prstGeom>
        </p:spPr>
        <p:txBody>
          <a:bodyPr wrap="square" lIns="91420" tIns="45711" rIns="91420" bIns="45711">
            <a:spAutoFit/>
          </a:bodyPr>
          <a:lstStyle/>
          <a:p>
            <a:r>
              <a:rPr lang="it-IT" dirty="0" smtClean="0">
                <a:solidFill>
                  <a:schemeClr val="accent6">
                    <a:lumMod val="60000"/>
                    <a:lumOff val="40000"/>
                  </a:schemeClr>
                </a:solidFill>
                <a:latin typeface="Eras Bold ITC" pitchFamily="34" charset="0"/>
              </a:rPr>
              <a:t> NFW </a:t>
            </a:r>
            <a:endParaRPr lang="it-IT" dirty="0">
              <a:solidFill>
                <a:schemeClr val="accent6">
                  <a:lumMod val="60000"/>
                  <a:lumOff val="40000"/>
                </a:schemeClr>
              </a:solidFill>
            </a:endParaRPr>
          </a:p>
        </p:txBody>
      </p:sp>
      <p:sp>
        <p:nvSpPr>
          <p:cNvPr id="9" name="Rettangolo 8"/>
          <p:cNvSpPr/>
          <p:nvPr/>
        </p:nvSpPr>
        <p:spPr>
          <a:xfrm>
            <a:off x="8064648" y="1979637"/>
            <a:ext cx="1077499" cy="349949"/>
          </a:xfrm>
          <a:prstGeom prst="rect">
            <a:avLst/>
          </a:prstGeom>
        </p:spPr>
        <p:txBody>
          <a:bodyPr wrap="none" lIns="91420" tIns="45711" rIns="91420" bIns="45711">
            <a:spAutoFit/>
          </a:bodyPr>
          <a:lstStyle/>
          <a:p>
            <a:r>
              <a:rPr lang="it-IT" dirty="0" err="1" smtClean="0">
                <a:solidFill>
                  <a:schemeClr val="accent6">
                    <a:lumMod val="60000"/>
                    <a:lumOff val="40000"/>
                  </a:schemeClr>
                </a:solidFill>
                <a:latin typeface="Eras Bold ITC" pitchFamily="34" charset="0"/>
              </a:rPr>
              <a:t>Burkert</a:t>
            </a:r>
            <a:endParaRPr lang="it-IT" dirty="0">
              <a:solidFill>
                <a:schemeClr val="accent6">
                  <a:lumMod val="60000"/>
                  <a:lumOff val="40000"/>
                </a:schemeClr>
              </a:solidFill>
            </a:endParaRPr>
          </a:p>
        </p:txBody>
      </p:sp>
      <p:sp>
        <p:nvSpPr>
          <p:cNvPr id="10" name="Rettangolo 9"/>
          <p:cNvSpPr/>
          <p:nvPr/>
        </p:nvSpPr>
        <p:spPr>
          <a:xfrm>
            <a:off x="6048424" y="2987749"/>
            <a:ext cx="792185" cy="335598"/>
          </a:xfrm>
          <a:prstGeom prst="rect">
            <a:avLst/>
          </a:prstGeom>
        </p:spPr>
        <p:txBody>
          <a:bodyPr wrap="none" lIns="91420" tIns="45711" rIns="91420" bIns="45711">
            <a:spAutoFit/>
          </a:bodyPr>
          <a:lstStyle/>
          <a:p>
            <a:r>
              <a:rPr lang="it-IT" sz="1700" dirty="0" smtClean="0">
                <a:solidFill>
                  <a:srgbClr val="FFC000"/>
                </a:solidFill>
                <a:latin typeface="Eras Demi ITC" pitchFamily="34" charset="0"/>
              </a:rPr>
              <a:t>disk B</a:t>
            </a:r>
            <a:endParaRPr lang="it-IT" sz="1700" dirty="0">
              <a:solidFill>
                <a:srgbClr val="FFC000"/>
              </a:solidFill>
              <a:latin typeface="Eras Demi ITC" pitchFamily="34" charset="0"/>
            </a:endParaRPr>
          </a:p>
        </p:txBody>
      </p:sp>
      <p:sp>
        <p:nvSpPr>
          <p:cNvPr id="13" name="Rettangolo 12"/>
          <p:cNvSpPr/>
          <p:nvPr/>
        </p:nvSpPr>
        <p:spPr>
          <a:xfrm>
            <a:off x="7776616" y="2843733"/>
            <a:ext cx="739286" cy="335598"/>
          </a:xfrm>
          <a:prstGeom prst="rect">
            <a:avLst/>
          </a:prstGeom>
        </p:spPr>
        <p:txBody>
          <a:bodyPr wrap="none" lIns="91420" tIns="45711" rIns="91420" bIns="45711">
            <a:spAutoFit/>
          </a:bodyPr>
          <a:lstStyle/>
          <a:p>
            <a:r>
              <a:rPr lang="it-IT" sz="1700" dirty="0" smtClean="0">
                <a:solidFill>
                  <a:srgbClr val="FF0000"/>
                </a:solidFill>
                <a:latin typeface="Eras Demi ITC" pitchFamily="34" charset="0"/>
              </a:rPr>
              <a:t>gas B</a:t>
            </a:r>
            <a:endParaRPr lang="it-IT" sz="1700" dirty="0">
              <a:solidFill>
                <a:srgbClr val="FF0000"/>
              </a:solidFill>
              <a:latin typeface="Eras Demi ITC" pitchFamily="34" charset="0"/>
            </a:endParaRPr>
          </a:p>
        </p:txBody>
      </p:sp>
      <p:sp>
        <p:nvSpPr>
          <p:cNvPr id="17" name="Rettangolo 16"/>
          <p:cNvSpPr/>
          <p:nvPr/>
        </p:nvSpPr>
        <p:spPr>
          <a:xfrm>
            <a:off x="2880072" y="3851845"/>
            <a:ext cx="576987" cy="297441"/>
          </a:xfrm>
          <a:prstGeom prst="rect">
            <a:avLst/>
          </a:prstGeom>
        </p:spPr>
        <p:txBody>
          <a:bodyPr wrap="none" lIns="91420" tIns="45711" rIns="91420" bIns="45711">
            <a:spAutoFit/>
          </a:bodyPr>
          <a:lstStyle/>
          <a:p>
            <a:r>
              <a:rPr lang="it-IT" sz="1400" dirty="0" smtClean="0">
                <a:solidFill>
                  <a:schemeClr val="tx1"/>
                </a:solidFill>
                <a:latin typeface="Eras Demi ITC" pitchFamily="34" charset="0"/>
              </a:rPr>
              <a:t>disk</a:t>
            </a:r>
            <a:r>
              <a:rPr lang="it-IT" sz="1400" dirty="0" smtClean="0">
                <a:solidFill>
                  <a:srgbClr val="FFC000"/>
                </a:solidFill>
                <a:latin typeface="Eras Demi ITC" pitchFamily="34" charset="0"/>
              </a:rPr>
              <a:t> </a:t>
            </a:r>
            <a:endParaRPr lang="it-IT" sz="1400" dirty="0">
              <a:solidFill>
                <a:srgbClr val="FFC000"/>
              </a:solidFill>
              <a:latin typeface="Eras Demi ITC" pitchFamily="34" charset="0"/>
            </a:endParaRPr>
          </a:p>
        </p:txBody>
      </p:sp>
      <p:sp>
        <p:nvSpPr>
          <p:cNvPr id="18" name="Rettangolo 17"/>
          <p:cNvSpPr/>
          <p:nvPr/>
        </p:nvSpPr>
        <p:spPr>
          <a:xfrm>
            <a:off x="3168104" y="3347789"/>
            <a:ext cx="532478" cy="335587"/>
          </a:xfrm>
          <a:prstGeom prst="rect">
            <a:avLst/>
          </a:prstGeom>
        </p:spPr>
        <p:txBody>
          <a:bodyPr wrap="none" lIns="91420" tIns="45711" rIns="91420" bIns="45711">
            <a:spAutoFit/>
          </a:bodyPr>
          <a:lstStyle/>
          <a:p>
            <a:r>
              <a:rPr lang="it-IT" sz="1400" dirty="0" smtClean="0">
                <a:solidFill>
                  <a:srgbClr val="FF0000"/>
                </a:solidFill>
                <a:latin typeface="Eras Demi ITC" pitchFamily="34" charset="0"/>
              </a:rPr>
              <a:t>gas</a:t>
            </a:r>
            <a:r>
              <a:rPr lang="it-IT" sz="1700" dirty="0" smtClean="0">
                <a:solidFill>
                  <a:srgbClr val="FF0000"/>
                </a:solidFill>
                <a:latin typeface="Eras Demi ITC" pitchFamily="34" charset="0"/>
              </a:rPr>
              <a:t> </a:t>
            </a:r>
            <a:endParaRPr lang="it-IT" sz="1700" dirty="0">
              <a:solidFill>
                <a:srgbClr val="FF0000"/>
              </a:solidFill>
              <a:latin typeface="Eras Demi ITC" pitchFamily="34" charset="0"/>
            </a:endParaRPr>
          </a:p>
        </p:txBody>
      </p:sp>
      <p:sp>
        <p:nvSpPr>
          <p:cNvPr id="25" name="Figura a mano libera 24"/>
          <p:cNvSpPr/>
          <p:nvPr/>
        </p:nvSpPr>
        <p:spPr bwMode="auto">
          <a:xfrm>
            <a:off x="1439912" y="2339677"/>
            <a:ext cx="2459238" cy="2011036"/>
          </a:xfrm>
          <a:custGeom>
            <a:avLst/>
            <a:gdLst>
              <a:gd name="connsiteX0" fmla="*/ 1703614 w 1872343"/>
              <a:gd name="connsiteY0" fmla="*/ 0 h 1489528"/>
              <a:gd name="connsiteX1" fmla="*/ 1137557 w 1872343"/>
              <a:gd name="connsiteY1" fmla="*/ 283029 h 1489528"/>
              <a:gd name="connsiteX2" fmla="*/ 767443 w 1872343"/>
              <a:gd name="connsiteY2" fmla="*/ 576943 h 1489528"/>
              <a:gd name="connsiteX3" fmla="*/ 375557 w 1872343"/>
              <a:gd name="connsiteY3" fmla="*/ 925286 h 1489528"/>
              <a:gd name="connsiteX4" fmla="*/ 125186 w 1872343"/>
              <a:gd name="connsiteY4" fmla="*/ 1175657 h 1489528"/>
              <a:gd name="connsiteX5" fmla="*/ 5443 w 1872343"/>
              <a:gd name="connsiteY5" fmla="*/ 1480457 h 1489528"/>
              <a:gd name="connsiteX6" fmla="*/ 92529 w 1872343"/>
              <a:gd name="connsiteY6" fmla="*/ 1121229 h 1489528"/>
              <a:gd name="connsiteX7" fmla="*/ 517072 w 1872343"/>
              <a:gd name="connsiteY7" fmla="*/ 794657 h 1489528"/>
              <a:gd name="connsiteX8" fmla="*/ 898072 w 1872343"/>
              <a:gd name="connsiteY8" fmla="*/ 446314 h 1489528"/>
              <a:gd name="connsiteX9" fmla="*/ 1126672 w 1872343"/>
              <a:gd name="connsiteY9" fmla="*/ 239486 h 1489528"/>
              <a:gd name="connsiteX10" fmla="*/ 1355272 w 1872343"/>
              <a:gd name="connsiteY10" fmla="*/ 163286 h 1489528"/>
              <a:gd name="connsiteX11" fmla="*/ 1801586 w 1872343"/>
              <a:gd name="connsiteY11" fmla="*/ 163286 h 1489528"/>
              <a:gd name="connsiteX12" fmla="*/ 1779814 w 1872343"/>
              <a:gd name="connsiteY12" fmla="*/ 152400 h 148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72343" h="1489528">
                <a:moveTo>
                  <a:pt x="1703614" y="0"/>
                </a:moveTo>
                <a:cubicBezTo>
                  <a:pt x="1498599" y="93436"/>
                  <a:pt x="1293585" y="186872"/>
                  <a:pt x="1137557" y="283029"/>
                </a:cubicBezTo>
                <a:cubicBezTo>
                  <a:pt x="981529" y="379186"/>
                  <a:pt x="894443" y="469900"/>
                  <a:pt x="767443" y="576943"/>
                </a:cubicBezTo>
                <a:cubicBezTo>
                  <a:pt x="640443" y="683986"/>
                  <a:pt x="482600" y="825500"/>
                  <a:pt x="375557" y="925286"/>
                </a:cubicBezTo>
                <a:cubicBezTo>
                  <a:pt x="268514" y="1025072"/>
                  <a:pt x="186872" y="1083129"/>
                  <a:pt x="125186" y="1175657"/>
                </a:cubicBezTo>
                <a:cubicBezTo>
                  <a:pt x="63500" y="1268185"/>
                  <a:pt x="10886" y="1489528"/>
                  <a:pt x="5443" y="1480457"/>
                </a:cubicBezTo>
                <a:cubicBezTo>
                  <a:pt x="0" y="1471386"/>
                  <a:pt x="7258" y="1235529"/>
                  <a:pt x="92529" y="1121229"/>
                </a:cubicBezTo>
                <a:cubicBezTo>
                  <a:pt x="177800" y="1006929"/>
                  <a:pt x="382815" y="907143"/>
                  <a:pt x="517072" y="794657"/>
                </a:cubicBezTo>
                <a:cubicBezTo>
                  <a:pt x="651329" y="682171"/>
                  <a:pt x="898072" y="446314"/>
                  <a:pt x="898072" y="446314"/>
                </a:cubicBezTo>
                <a:cubicBezTo>
                  <a:pt x="999672" y="353786"/>
                  <a:pt x="1050472" y="286657"/>
                  <a:pt x="1126672" y="239486"/>
                </a:cubicBezTo>
                <a:cubicBezTo>
                  <a:pt x="1202872" y="192315"/>
                  <a:pt x="1242786" y="175986"/>
                  <a:pt x="1355272" y="163286"/>
                </a:cubicBezTo>
                <a:cubicBezTo>
                  <a:pt x="1467758" y="150586"/>
                  <a:pt x="1730829" y="165100"/>
                  <a:pt x="1801586" y="163286"/>
                </a:cubicBezTo>
                <a:cubicBezTo>
                  <a:pt x="1872343" y="161472"/>
                  <a:pt x="1826078" y="156936"/>
                  <a:pt x="1779814" y="152400"/>
                </a:cubicBezTo>
              </a:path>
            </a:pathLst>
          </a:custGeom>
          <a:solidFill>
            <a:srgbClr val="00B8FF"/>
          </a:solidFill>
          <a:ln w="9525" cap="flat" cmpd="sng" algn="ctr">
            <a:solidFill>
              <a:schemeClr val="tx1"/>
            </a:solidFill>
            <a:prstDash val="solid"/>
            <a:round/>
            <a:headEnd type="none" w="med" len="med"/>
            <a:tailEnd type="none" w="med" len="med"/>
          </a:ln>
          <a:effectLst/>
        </p:spPr>
        <p:txBody>
          <a:bodyPr vert="horz" wrap="square" lIns="91420" tIns="45711" rIns="91420" bIns="45711" numCol="1" rtlCol="0" anchor="t" anchorCtr="0" compatLnSpc="1">
            <a:prstTxWarp prst="textNoShape">
              <a:avLst/>
            </a:prstTxWarp>
          </a:bodyPr>
          <a:lstStyle/>
          <a:p>
            <a:endParaRPr lang="it-IT" dirty="0" smtClean="0"/>
          </a:p>
        </p:txBody>
      </p:sp>
      <p:sp>
        <p:nvSpPr>
          <p:cNvPr id="23" name="Rettangolo 22"/>
          <p:cNvSpPr/>
          <p:nvPr/>
        </p:nvSpPr>
        <p:spPr>
          <a:xfrm>
            <a:off x="7488584" y="2267669"/>
            <a:ext cx="837048" cy="335587"/>
          </a:xfrm>
          <a:prstGeom prst="rect">
            <a:avLst/>
          </a:prstGeom>
        </p:spPr>
        <p:txBody>
          <a:bodyPr wrap="none" lIns="91420" tIns="45711" rIns="91420" bIns="45711">
            <a:spAutoFit/>
          </a:bodyPr>
          <a:lstStyle/>
          <a:p>
            <a:r>
              <a:rPr lang="it-IT" sz="1700" dirty="0" err="1" smtClean="0">
                <a:solidFill>
                  <a:schemeClr val="accent6">
                    <a:lumMod val="60000"/>
                    <a:lumOff val="40000"/>
                  </a:schemeClr>
                </a:solidFill>
                <a:latin typeface="Eras Demi ITC" pitchFamily="34" charset="0"/>
              </a:rPr>
              <a:t>halo</a:t>
            </a:r>
            <a:r>
              <a:rPr lang="it-IT" sz="1700" dirty="0" smtClean="0">
                <a:solidFill>
                  <a:schemeClr val="accent6">
                    <a:lumMod val="60000"/>
                    <a:lumOff val="40000"/>
                  </a:schemeClr>
                </a:solidFill>
                <a:latin typeface="Eras Demi ITC" pitchFamily="34" charset="0"/>
              </a:rPr>
              <a:t> B</a:t>
            </a:r>
            <a:endParaRPr lang="it-IT" sz="1700" dirty="0">
              <a:solidFill>
                <a:schemeClr val="accent6">
                  <a:lumMod val="60000"/>
                  <a:lumOff val="40000"/>
                </a:schemeClr>
              </a:solidFill>
              <a:latin typeface="Eras Demi ITC" pitchFamily="34" charset="0"/>
            </a:endParaRPr>
          </a:p>
        </p:txBody>
      </p:sp>
      <p:sp>
        <p:nvSpPr>
          <p:cNvPr id="24" name="Rettangolo 23"/>
          <p:cNvSpPr/>
          <p:nvPr/>
        </p:nvSpPr>
        <p:spPr>
          <a:xfrm>
            <a:off x="3312120" y="179437"/>
            <a:ext cx="2723823" cy="550279"/>
          </a:xfrm>
          <a:prstGeom prst="rect">
            <a:avLst/>
          </a:prstGeom>
          <a:noFill/>
        </p:spPr>
        <p:txBody>
          <a:bodyPr wrap="square" lIns="91440" tIns="45720" rIns="91440" bIns="45720">
            <a:spAutoFit/>
          </a:bodyPr>
          <a:lstStyle/>
          <a:p>
            <a:pPr algn="ctr"/>
            <a:r>
              <a:rPr lang="it-IT" sz="3200" b="1" cap="none" spc="0" dirty="0" smtClean="0">
                <a:ln w="17780" cmpd="sng">
                  <a:solidFill>
                    <a:srgbClr val="FFFFFF"/>
                  </a:solidFill>
                  <a:prstDash val="solid"/>
                  <a:miter lim="800000"/>
                </a:ln>
                <a:solidFill>
                  <a:srgbClr val="FF0000"/>
                </a:solidFill>
                <a:effectLst>
                  <a:outerShdw blurRad="50800" algn="tl" rotWithShape="0">
                    <a:srgbClr val="000000"/>
                  </a:outerShdw>
                </a:effectLst>
              </a:rPr>
              <a:t>EXAMPLES</a:t>
            </a:r>
            <a:endParaRPr lang="it-IT" sz="3200" b="1" cap="none" spc="0" dirty="0">
              <a:ln w="17780" cmpd="sng">
                <a:solidFill>
                  <a:srgbClr val="FFFFFF"/>
                </a:solidFill>
                <a:prstDash val="solid"/>
                <a:miter lim="800000"/>
              </a:ln>
              <a:solidFill>
                <a:srgbClr val="FF0000"/>
              </a:solidFill>
              <a:effectLst>
                <a:outerShdw blurRad="50800" algn="tl" rotWithShape="0">
                  <a:srgbClr val="000000"/>
                </a:outerShdw>
              </a:effectLst>
            </a:endParaRPr>
          </a:p>
        </p:txBody>
      </p:sp>
      <p:sp>
        <p:nvSpPr>
          <p:cNvPr id="26" name="Rettangolo 25"/>
          <p:cNvSpPr/>
          <p:nvPr/>
        </p:nvSpPr>
        <p:spPr>
          <a:xfrm>
            <a:off x="2808064" y="2771725"/>
            <a:ext cx="694380" cy="335587"/>
          </a:xfrm>
          <a:prstGeom prst="rect">
            <a:avLst/>
          </a:prstGeom>
        </p:spPr>
        <p:txBody>
          <a:bodyPr wrap="none" lIns="91420" tIns="45711" rIns="91420" bIns="45711">
            <a:spAutoFit/>
          </a:bodyPr>
          <a:lstStyle/>
          <a:p>
            <a:r>
              <a:rPr lang="it-IT" sz="1700" dirty="0" err="1" smtClean="0">
                <a:solidFill>
                  <a:schemeClr val="accent6">
                    <a:lumMod val="60000"/>
                    <a:lumOff val="40000"/>
                  </a:schemeClr>
                </a:solidFill>
                <a:latin typeface="Eras Demi ITC" pitchFamily="34" charset="0"/>
              </a:rPr>
              <a:t>halo</a:t>
            </a:r>
            <a:r>
              <a:rPr lang="it-IT" sz="1700" dirty="0" smtClean="0">
                <a:solidFill>
                  <a:schemeClr val="accent6">
                    <a:lumMod val="60000"/>
                    <a:lumOff val="40000"/>
                  </a:schemeClr>
                </a:solidFill>
                <a:latin typeface="Eras Demi ITC" pitchFamily="34" charset="0"/>
              </a:rPr>
              <a:t> </a:t>
            </a:r>
            <a:endParaRPr lang="it-IT" sz="1700" dirty="0">
              <a:solidFill>
                <a:schemeClr val="accent6">
                  <a:lumMod val="60000"/>
                  <a:lumOff val="40000"/>
                </a:schemeClr>
              </a:solidFill>
              <a:latin typeface="Eras Demi ITC" pitchFamily="34" charset="0"/>
            </a:endParaRPr>
          </a:p>
        </p:txBody>
      </p:sp>
      <p:sp>
        <p:nvSpPr>
          <p:cNvPr id="28" name="Rettangolo 27"/>
          <p:cNvSpPr/>
          <p:nvPr/>
        </p:nvSpPr>
        <p:spPr>
          <a:xfrm rot="16200000">
            <a:off x="-95949" y="2795420"/>
            <a:ext cx="624530" cy="865173"/>
          </a:xfrm>
          <a:prstGeom prst="rect">
            <a:avLst/>
          </a:prstGeom>
          <a:noFill/>
        </p:spPr>
        <p:txBody>
          <a:bodyPr wrap="square" lIns="91440" tIns="45720" rIns="91440" bIns="45720">
            <a:spAutoFit/>
          </a:bodyPr>
          <a:lstStyle/>
          <a:p>
            <a:pPr algn="ctr"/>
            <a:r>
              <a:rPr lang="it-IT" sz="54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a:t>
            </a:r>
            <a:r>
              <a:rPr lang="it-IT"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V</a:t>
            </a:r>
            <a:r>
              <a:rPr lang="it-IT" sz="54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a:t>
            </a:r>
            <a:endParaRPr lang="it-IT" sz="54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29" name="Rettangolo 28"/>
          <p:cNvSpPr/>
          <p:nvPr/>
        </p:nvSpPr>
        <p:spPr>
          <a:xfrm>
            <a:off x="2448024" y="5147989"/>
            <a:ext cx="624530" cy="865173"/>
          </a:xfrm>
          <a:prstGeom prst="rect">
            <a:avLst/>
          </a:prstGeom>
          <a:noFill/>
        </p:spPr>
        <p:txBody>
          <a:bodyPr wrap="square" lIns="91440" tIns="45720" rIns="91440" bIns="45720">
            <a:spAutoFit/>
          </a:bodyPr>
          <a:lstStyle/>
          <a:p>
            <a:pPr algn="ctr"/>
            <a:r>
              <a:rPr lang="it-IT" sz="54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a:t>
            </a:r>
            <a:endParaRPr lang="it-IT" sz="54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30" name="Rettangolo 29"/>
          <p:cNvSpPr/>
          <p:nvPr/>
        </p:nvSpPr>
        <p:spPr>
          <a:xfrm>
            <a:off x="1871960" y="5292005"/>
            <a:ext cx="639687" cy="493084"/>
          </a:xfrm>
          <a:prstGeom prst="rect">
            <a:avLst/>
          </a:prstGeom>
          <a:noFill/>
        </p:spPr>
        <p:txBody>
          <a:bodyPr wrap="square" lIns="91440" tIns="45720" rIns="91440" bIns="45720">
            <a:spAutoFit/>
          </a:bodyPr>
          <a:lstStyle/>
          <a:p>
            <a:pPr algn="ctr"/>
            <a:r>
              <a:rPr lang="it-IT" sz="28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a:t>
            </a:r>
            <a:r>
              <a:rPr lang="it-IT"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R</a:t>
            </a:r>
            <a:r>
              <a:rPr lang="it-IT" sz="28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a:t>
            </a:r>
            <a:endParaRPr lang="it-IT" sz="28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20" name="Figura a mano libera 19"/>
          <p:cNvSpPr/>
          <p:nvPr/>
        </p:nvSpPr>
        <p:spPr bwMode="auto">
          <a:xfrm>
            <a:off x="5301343" y="1716314"/>
            <a:ext cx="3507014" cy="1505857"/>
          </a:xfrm>
          <a:custGeom>
            <a:avLst/>
            <a:gdLst>
              <a:gd name="connsiteX0" fmla="*/ 10886 w 3507014"/>
              <a:gd name="connsiteY0" fmla="*/ 1505857 h 1505857"/>
              <a:gd name="connsiteX1" fmla="*/ 0 w 3507014"/>
              <a:gd name="connsiteY1" fmla="*/ 1157515 h 1505857"/>
              <a:gd name="connsiteX2" fmla="*/ 0 w 3507014"/>
              <a:gd name="connsiteY2" fmla="*/ 1157515 h 1505857"/>
              <a:gd name="connsiteX3" fmla="*/ 348343 w 3507014"/>
              <a:gd name="connsiteY3" fmla="*/ 743857 h 1505857"/>
              <a:gd name="connsiteX4" fmla="*/ 772886 w 3507014"/>
              <a:gd name="connsiteY4" fmla="*/ 515257 h 1505857"/>
              <a:gd name="connsiteX5" fmla="*/ 1665514 w 3507014"/>
              <a:gd name="connsiteY5" fmla="*/ 232229 h 1505857"/>
              <a:gd name="connsiteX6" fmla="*/ 2743200 w 3507014"/>
              <a:gd name="connsiteY6" fmla="*/ 90715 h 1505857"/>
              <a:gd name="connsiteX7" fmla="*/ 3429000 w 3507014"/>
              <a:gd name="connsiteY7" fmla="*/ 25400 h 1505857"/>
              <a:gd name="connsiteX8" fmla="*/ 2275114 w 3507014"/>
              <a:gd name="connsiteY8" fmla="*/ 243115 h 1505857"/>
              <a:gd name="connsiteX9" fmla="*/ 1741714 w 3507014"/>
              <a:gd name="connsiteY9" fmla="*/ 526143 h 1505857"/>
              <a:gd name="connsiteX10" fmla="*/ 1295400 w 3507014"/>
              <a:gd name="connsiteY10" fmla="*/ 852715 h 1505857"/>
              <a:gd name="connsiteX11" fmla="*/ 10886 w 3507014"/>
              <a:gd name="connsiteY11" fmla="*/ 1505857 h 150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07014" h="1505857">
                <a:moveTo>
                  <a:pt x="10886" y="1505857"/>
                </a:moveTo>
                <a:lnTo>
                  <a:pt x="0" y="1157515"/>
                </a:lnTo>
                <a:lnTo>
                  <a:pt x="0" y="1157515"/>
                </a:lnTo>
                <a:cubicBezTo>
                  <a:pt x="58057" y="1088572"/>
                  <a:pt x="219529" y="850900"/>
                  <a:pt x="348343" y="743857"/>
                </a:cubicBezTo>
                <a:cubicBezTo>
                  <a:pt x="477157" y="636814"/>
                  <a:pt x="553358" y="600528"/>
                  <a:pt x="772886" y="515257"/>
                </a:cubicBezTo>
                <a:cubicBezTo>
                  <a:pt x="992414" y="429986"/>
                  <a:pt x="1337128" y="302986"/>
                  <a:pt x="1665514" y="232229"/>
                </a:cubicBezTo>
                <a:cubicBezTo>
                  <a:pt x="1993900" y="161472"/>
                  <a:pt x="2449286" y="125186"/>
                  <a:pt x="2743200" y="90715"/>
                </a:cubicBezTo>
                <a:cubicBezTo>
                  <a:pt x="3037114" y="56244"/>
                  <a:pt x="3507014" y="0"/>
                  <a:pt x="3429000" y="25400"/>
                </a:cubicBezTo>
                <a:cubicBezTo>
                  <a:pt x="3350986" y="50800"/>
                  <a:pt x="2556328" y="159658"/>
                  <a:pt x="2275114" y="243115"/>
                </a:cubicBezTo>
                <a:cubicBezTo>
                  <a:pt x="1993900" y="326572"/>
                  <a:pt x="1905000" y="424543"/>
                  <a:pt x="1741714" y="526143"/>
                </a:cubicBezTo>
                <a:cubicBezTo>
                  <a:pt x="1578428" y="627743"/>
                  <a:pt x="1589314" y="691244"/>
                  <a:pt x="1295400" y="852715"/>
                </a:cubicBezTo>
                <a:cubicBezTo>
                  <a:pt x="1001486" y="1014186"/>
                  <a:pt x="489857" y="1254579"/>
                  <a:pt x="10886" y="1505857"/>
                </a:cubicBezTo>
                <a:close/>
              </a:path>
            </a:pathLst>
          </a:cu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it-IT" sz="1800" b="0" i="0" u="none" strike="noStrike" cap="none" normalizeH="0" baseline="0" smtClean="0">
              <a:ln>
                <a:noFill/>
              </a:ln>
              <a:solidFill>
                <a:schemeClr val="bg1"/>
              </a:solidFill>
              <a:effectLst/>
              <a:latin typeface="Arial" charset="0"/>
              <a:ea typeface="SimSun" charset="-122"/>
            </a:endParaRPr>
          </a:p>
        </p:txBody>
      </p:sp>
      <p:sp>
        <p:nvSpPr>
          <p:cNvPr id="21" name="CasellaDiTesto 20"/>
          <p:cNvSpPr txBox="1"/>
          <p:nvPr/>
        </p:nvSpPr>
        <p:spPr>
          <a:xfrm>
            <a:off x="1223888" y="2051645"/>
            <a:ext cx="1192955" cy="264047"/>
          </a:xfrm>
          <a:prstGeom prst="rect">
            <a:avLst/>
          </a:prstGeom>
          <a:noFill/>
        </p:spPr>
        <p:txBody>
          <a:bodyPr wrap="none" rtlCol="0">
            <a:spAutoFit/>
          </a:bodyPr>
          <a:lstStyle/>
          <a:p>
            <a:r>
              <a:rPr lang="it-IT" sz="1200" dirty="0" smtClean="0">
                <a:solidFill>
                  <a:srgbClr val="002060"/>
                </a:solidFill>
              </a:rPr>
              <a:t>Oh </a:t>
            </a:r>
            <a:r>
              <a:rPr lang="it-IT" sz="1200" dirty="0" err="1" smtClean="0">
                <a:solidFill>
                  <a:srgbClr val="002060"/>
                </a:solidFill>
              </a:rPr>
              <a:t>et</a:t>
            </a:r>
            <a:r>
              <a:rPr lang="it-IT" sz="1200" dirty="0" smtClean="0">
                <a:solidFill>
                  <a:srgbClr val="002060"/>
                </a:solidFill>
              </a:rPr>
              <a:t> al , 2008</a:t>
            </a:r>
            <a:endParaRPr lang="it-IT" sz="1200" dirty="0">
              <a:solidFill>
                <a:srgbClr val="002060"/>
              </a:solidFill>
            </a:endParaRPr>
          </a:p>
        </p:txBody>
      </p:sp>
      <p:sp>
        <p:nvSpPr>
          <p:cNvPr id="22" name="Rettangolo 21"/>
          <p:cNvSpPr/>
          <p:nvPr/>
        </p:nvSpPr>
        <p:spPr>
          <a:xfrm>
            <a:off x="5184328" y="1403573"/>
            <a:ext cx="1537600" cy="349968"/>
          </a:xfrm>
          <a:prstGeom prst="rect">
            <a:avLst/>
          </a:prstGeom>
        </p:spPr>
        <p:txBody>
          <a:bodyPr wrap="none">
            <a:spAutoFit/>
          </a:bodyPr>
          <a:lstStyle/>
          <a:p>
            <a:r>
              <a:rPr lang="it-IT" dirty="0" smtClean="0">
                <a:solidFill>
                  <a:srgbClr val="002060"/>
                </a:solidFill>
              </a:rPr>
              <a:t> </a:t>
            </a:r>
            <a:r>
              <a:rPr lang="it-IT" sz="1200" dirty="0" smtClean="0">
                <a:solidFill>
                  <a:srgbClr val="002060"/>
                </a:solidFill>
              </a:rPr>
              <a:t>Gentile </a:t>
            </a:r>
            <a:r>
              <a:rPr lang="it-IT" sz="1200" dirty="0" err="1" smtClean="0">
                <a:solidFill>
                  <a:srgbClr val="002060"/>
                </a:solidFill>
              </a:rPr>
              <a:t>et</a:t>
            </a:r>
            <a:r>
              <a:rPr lang="it-IT" sz="1200" dirty="0" smtClean="0">
                <a:solidFill>
                  <a:srgbClr val="002060"/>
                </a:solidFill>
              </a:rPr>
              <a:t> al 2005  </a:t>
            </a:r>
            <a:endParaRPr lang="it-IT" sz="1200" dirty="0">
              <a:solidFill>
                <a:srgbClr val="002060"/>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61" name="Picture 1" descr="C:\Users\paolo\Desktop\ngc5866_hst.jpg"/>
          <p:cNvPicPr>
            <a:picLocks noChangeAspect="1" noChangeArrowheads="1"/>
          </p:cNvPicPr>
          <p:nvPr/>
        </p:nvPicPr>
        <p:blipFill>
          <a:blip r:embed="rId2" cstate="print"/>
          <a:srcRect/>
          <a:stretch>
            <a:fillRect/>
          </a:stretch>
        </p:blipFill>
        <p:spPr bwMode="auto">
          <a:xfrm>
            <a:off x="287785" y="179437"/>
            <a:ext cx="4608513" cy="3456385"/>
          </a:xfrm>
          <a:prstGeom prst="rect">
            <a:avLst/>
          </a:prstGeom>
          <a:noFill/>
        </p:spPr>
      </p:pic>
      <p:pic>
        <p:nvPicPr>
          <p:cNvPr id="40962" name="Picture 2" descr="C:\Users\paolo\Desktop\210307main_n1132_composite_665x639.jpg"/>
          <p:cNvPicPr>
            <a:picLocks noChangeAspect="1" noChangeArrowheads="1"/>
          </p:cNvPicPr>
          <p:nvPr/>
        </p:nvPicPr>
        <p:blipFill>
          <a:blip r:embed="rId3" cstate="print"/>
          <a:srcRect/>
          <a:stretch>
            <a:fillRect/>
          </a:stretch>
        </p:blipFill>
        <p:spPr bwMode="auto">
          <a:xfrm>
            <a:off x="5832400" y="179439"/>
            <a:ext cx="3617980" cy="3476523"/>
          </a:xfrm>
          <a:prstGeom prst="rect">
            <a:avLst/>
          </a:prstGeom>
          <a:noFill/>
        </p:spPr>
      </p:pic>
      <p:pic>
        <p:nvPicPr>
          <p:cNvPr id="40965" name="Picture 5" descr="C:\Users\paolo\Desktop\209231main_image_1004_946-710.jpg"/>
          <p:cNvPicPr>
            <a:picLocks noChangeAspect="1" noChangeArrowheads="1"/>
          </p:cNvPicPr>
          <p:nvPr/>
        </p:nvPicPr>
        <p:blipFill>
          <a:blip r:embed="rId4" cstate="print"/>
          <a:srcRect/>
          <a:stretch>
            <a:fillRect/>
          </a:stretch>
        </p:blipFill>
        <p:spPr bwMode="auto">
          <a:xfrm>
            <a:off x="4680272" y="3923701"/>
            <a:ext cx="4844552" cy="3635974"/>
          </a:xfrm>
          <a:prstGeom prst="rect">
            <a:avLst/>
          </a:prstGeom>
          <a:noFill/>
        </p:spPr>
      </p:pic>
      <p:sp>
        <p:nvSpPr>
          <p:cNvPr id="8" name="Rettangolo 7"/>
          <p:cNvSpPr/>
          <p:nvPr/>
        </p:nvSpPr>
        <p:spPr>
          <a:xfrm>
            <a:off x="431802" y="251447"/>
            <a:ext cx="1277914" cy="550279"/>
          </a:xfrm>
          <a:prstGeom prst="rect">
            <a:avLst/>
          </a:prstGeom>
          <a:noFill/>
        </p:spPr>
        <p:txBody>
          <a:bodyPr wrap="none" lIns="91420" tIns="45711" rIns="91420" bIns="4571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sz="32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spiral</a:t>
            </a:r>
            <a:endParaRPr lang="it-IT"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9" name="Rettangolo 8"/>
          <p:cNvSpPr/>
          <p:nvPr/>
        </p:nvSpPr>
        <p:spPr>
          <a:xfrm>
            <a:off x="7848624" y="6876183"/>
            <a:ext cx="1505541" cy="550279"/>
          </a:xfrm>
          <a:prstGeom prst="rect">
            <a:avLst/>
          </a:prstGeom>
          <a:noFill/>
        </p:spPr>
        <p:txBody>
          <a:bodyPr wrap="none" lIns="91420" tIns="45711" rIns="91420" bIns="4571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sz="32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dwarfs</a:t>
            </a:r>
            <a:endParaRPr lang="it-IT"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0" name="Rettangolo 9"/>
          <p:cNvSpPr/>
          <p:nvPr/>
        </p:nvSpPr>
        <p:spPr>
          <a:xfrm>
            <a:off x="5040314" y="2915743"/>
            <a:ext cx="1822935" cy="550279"/>
          </a:xfrm>
          <a:prstGeom prst="rect">
            <a:avLst/>
          </a:prstGeom>
          <a:noFill/>
        </p:spPr>
        <p:txBody>
          <a:bodyPr wrap="none" lIns="91420" tIns="45711" rIns="91420" bIns="4571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sz="32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elliptical</a:t>
            </a:r>
            <a:endParaRPr lang="it-IT"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1" name="Rettangolo 10"/>
          <p:cNvSpPr/>
          <p:nvPr/>
        </p:nvSpPr>
        <p:spPr>
          <a:xfrm>
            <a:off x="503808" y="4931966"/>
            <a:ext cx="3384376" cy="893816"/>
          </a:xfrm>
          <a:prstGeom prst="rect">
            <a:avLst/>
          </a:prstGeom>
          <a:noFill/>
        </p:spPr>
        <p:txBody>
          <a:bodyPr wrap="square" lIns="91420" tIns="45711" rIns="91420" bIns="4571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it-IT" sz="2800" b="1" cap="all" dirty="0" smtClean="0">
                <a:ln w="0"/>
                <a:solidFill>
                  <a:srgbClr val="FFFF00"/>
                </a:solidFill>
                <a:effectLst>
                  <a:reflection blurRad="12700" stA="50000" endPos="50000" dist="5000" dir="5400000" sy="-100000" rotWithShape="0"/>
                </a:effectLst>
              </a:rPr>
              <a:t>3 major types of galaxies  </a:t>
            </a:r>
            <a:endParaRPr lang="it-IT" sz="2800" b="1" cap="all" dirty="0">
              <a:ln w="0"/>
              <a:solidFill>
                <a:srgbClr val="FFFF00"/>
              </a:solidFill>
              <a:effectLst>
                <a:reflection blurRad="12700" stA="50000" endPos="50000" dist="5000" dir="5400000" sy="-100000" rotWithShape="0"/>
              </a:effectLst>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2808066" y="1331566"/>
            <a:ext cx="4131387" cy="493084"/>
          </a:xfrm>
          <a:prstGeom prst="rect">
            <a:avLst/>
          </a:prstGeom>
          <a:solidFill>
            <a:schemeClr val="tx1"/>
          </a:solidFill>
        </p:spPr>
        <p:txBody>
          <a:bodyPr wrap="none" lIns="91420" tIns="45711" rIns="91420" bIns="45711" rtlCol="0">
            <a:spAutoFit/>
          </a:bodyPr>
          <a:lstStyle/>
          <a:p>
            <a:r>
              <a:rPr lang="it-IT" sz="2800" dirty="0" smtClean="0">
                <a:latin typeface="+mn-lt"/>
              </a:rPr>
              <a:t>SPIRALS: WHAT WE KNOW </a:t>
            </a:r>
            <a:endParaRPr lang="it-IT" sz="2800" dirty="0">
              <a:latin typeface="+mn-lt"/>
            </a:endParaRPr>
          </a:p>
        </p:txBody>
      </p:sp>
      <p:sp>
        <p:nvSpPr>
          <p:cNvPr id="4" name="CasellaDiTesto 3"/>
          <p:cNvSpPr txBox="1"/>
          <p:nvPr/>
        </p:nvSpPr>
        <p:spPr>
          <a:xfrm>
            <a:off x="287786" y="2915741"/>
            <a:ext cx="9577064" cy="1380488"/>
          </a:xfrm>
          <a:prstGeom prst="rect">
            <a:avLst/>
          </a:prstGeom>
          <a:noFill/>
        </p:spPr>
        <p:txBody>
          <a:bodyPr wrap="square" lIns="91420" tIns="45711" rIns="91420" bIns="45711" rtlCol="0">
            <a:spAutoFit/>
          </a:bodyPr>
          <a:lstStyle/>
          <a:p>
            <a:r>
              <a:rPr lang="it-IT" dirty="0" smtClean="0">
                <a:solidFill>
                  <a:schemeClr val="accent6">
                    <a:lumMod val="75000"/>
                  </a:schemeClr>
                </a:solidFill>
                <a:latin typeface="Eras Bold ITC" pitchFamily="34" charset="0"/>
              </a:rPr>
              <a:t>AN UNIVERSAL CURVE REPRESENTS  ALL INDIVIDUAL </a:t>
            </a:r>
            <a:r>
              <a:rPr lang="it-IT" dirty="0" err="1" smtClean="0">
                <a:solidFill>
                  <a:schemeClr val="accent6">
                    <a:lumMod val="75000"/>
                  </a:schemeClr>
                </a:solidFill>
                <a:latin typeface="Eras Bold ITC" pitchFamily="34" charset="0"/>
              </a:rPr>
              <a:t>RCs</a:t>
            </a:r>
            <a:endParaRPr lang="it-IT" dirty="0" smtClean="0">
              <a:solidFill>
                <a:schemeClr val="accent6">
                  <a:lumMod val="75000"/>
                </a:schemeClr>
              </a:solidFill>
              <a:latin typeface="Eras Bold ITC" pitchFamily="34" charset="0"/>
            </a:endParaRPr>
          </a:p>
          <a:p>
            <a:r>
              <a:rPr lang="it-IT" dirty="0" smtClean="0">
                <a:solidFill>
                  <a:schemeClr val="accent6">
                    <a:lumMod val="75000"/>
                  </a:schemeClr>
                </a:solidFill>
                <a:latin typeface="Eras Bold ITC" pitchFamily="34" charset="0"/>
              </a:rPr>
              <a:t>MORE PROPORTION OF DARK MATTER IN SMALLER SYSTEMS</a:t>
            </a:r>
          </a:p>
          <a:p>
            <a:r>
              <a:rPr lang="it-IT" dirty="0" smtClean="0">
                <a:solidFill>
                  <a:schemeClr val="accent6">
                    <a:lumMod val="75000"/>
                  </a:schemeClr>
                </a:solidFill>
                <a:latin typeface="Eras Bold ITC" pitchFamily="34" charset="0"/>
              </a:rPr>
              <a:t>THE RADIUS IN WHICH THE DM SETS IN IS A FUNCTION OF LUMINOSITY</a:t>
            </a:r>
          </a:p>
          <a:p>
            <a:r>
              <a:rPr lang="it-IT" dirty="0" smtClean="0">
                <a:solidFill>
                  <a:schemeClr val="accent6">
                    <a:lumMod val="75000"/>
                  </a:schemeClr>
                </a:solidFill>
                <a:latin typeface="Eras Bold ITC" pitchFamily="34" charset="0"/>
              </a:rPr>
              <a:t>THE MASS PROFILE AT LARGER RADII IS  COMPATIBLE WITH  NFW</a:t>
            </a:r>
          </a:p>
          <a:p>
            <a:r>
              <a:rPr lang="it-IT" dirty="0" smtClean="0">
                <a:solidFill>
                  <a:schemeClr val="accent6">
                    <a:lumMod val="75000"/>
                  </a:schemeClr>
                </a:solidFill>
                <a:latin typeface="Eras Bold ITC" pitchFamily="34" charset="0"/>
              </a:rPr>
              <a:t>DARK HALO DENSITY SHOWS A CENTRAL CORE OF SIZE 2 R</a:t>
            </a:r>
            <a:r>
              <a:rPr lang="it-IT" baseline="-25000" dirty="0" smtClean="0">
                <a:solidFill>
                  <a:schemeClr val="accent6">
                    <a:lumMod val="75000"/>
                  </a:schemeClr>
                </a:solidFill>
                <a:latin typeface="Eras Bold ITC" pitchFamily="34" charset="0"/>
              </a:rPr>
              <a:t>D</a:t>
            </a:r>
            <a:endParaRPr lang="it-IT" baseline="-25000" dirty="0">
              <a:solidFill>
                <a:schemeClr val="accent6">
                  <a:lumMod val="75000"/>
                </a:schemeClr>
              </a:solidFill>
              <a:latin typeface="Eras Bold ITC"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ext Box 1"/>
          <p:cNvSpPr txBox="1">
            <a:spLocks noChangeArrowheads="1"/>
          </p:cNvSpPr>
          <p:nvPr/>
        </p:nvSpPr>
        <p:spPr bwMode="auto">
          <a:xfrm>
            <a:off x="0" y="611485"/>
            <a:ext cx="9069387" cy="1260475"/>
          </a:xfrm>
          <a:prstGeom prst="rect">
            <a:avLst/>
          </a:prstGeom>
          <a:noFill/>
          <a:ln w="9525">
            <a:noFill/>
            <a:round/>
            <a:headEnd/>
            <a:tailEnd/>
          </a:ln>
          <a:effectLst/>
        </p:spPr>
        <p:txBody>
          <a:bodyPr tIns="91440"/>
          <a:lstStyle/>
          <a:p>
            <a:pPr>
              <a:lnSpc>
                <a:spcPct val="102000"/>
              </a:lnSpc>
              <a:buClrTx/>
              <a:buFontTx/>
              <a:buNone/>
              <a:tabLst>
                <a:tab pos="0" algn="l"/>
                <a:tab pos="714375" algn="l"/>
                <a:tab pos="1438275" algn="l"/>
                <a:tab pos="2162175" algn="l"/>
                <a:tab pos="2886075" algn="l"/>
                <a:tab pos="3609975" algn="l"/>
                <a:tab pos="4343400" algn="l"/>
                <a:tab pos="5057775" algn="l"/>
                <a:tab pos="5781675" algn="l"/>
                <a:tab pos="6505575" algn="l"/>
                <a:tab pos="7229475" algn="l"/>
                <a:tab pos="7953375" algn="l"/>
                <a:tab pos="8686800" algn="l"/>
                <a:tab pos="8975725" algn="l"/>
                <a:tab pos="9424988" algn="l"/>
                <a:tab pos="9874250" algn="l"/>
                <a:tab pos="10323513" algn="l"/>
                <a:tab pos="10779125" algn="l"/>
                <a:tab pos="10779125" algn="l"/>
                <a:tab pos="10780713" algn="l"/>
              </a:tabLst>
            </a:pPr>
            <a:r>
              <a:rPr lang="en-GB" sz="4400" dirty="0">
                <a:solidFill>
                  <a:srgbClr val="000000"/>
                </a:solidFill>
                <a:latin typeface="Calibri" charset="0"/>
              </a:rPr>
              <a:t>					</a:t>
            </a:r>
            <a:r>
              <a:rPr lang="en-GB" sz="4400" dirty="0" smtClean="0">
                <a:solidFill>
                  <a:srgbClr val="000000"/>
                </a:solidFill>
                <a:latin typeface="Aharoni" pitchFamily="2" charset="-79"/>
                <a:cs typeface="Aharoni" pitchFamily="2" charset="-79"/>
              </a:rPr>
              <a:t>   ELLIPTICALS</a:t>
            </a:r>
            <a:endParaRPr lang="en-GB" sz="4400" dirty="0">
              <a:solidFill>
                <a:srgbClr val="000000"/>
              </a:solidFill>
              <a:latin typeface="Aharoni" pitchFamily="2" charset="-79"/>
              <a:cs typeface="Aharoni" pitchFamily="2" charset="-79"/>
            </a:endParaRPr>
          </a:p>
        </p:txBody>
      </p:sp>
      <p:pic>
        <p:nvPicPr>
          <p:cNvPr id="174082" name="Picture 2" descr="C:\Users\paolo\Desktop\images.jpg"/>
          <p:cNvPicPr>
            <a:picLocks noChangeAspect="1" noChangeArrowheads="1"/>
          </p:cNvPicPr>
          <p:nvPr/>
        </p:nvPicPr>
        <p:blipFill>
          <a:blip r:embed="rId3" cstate="print"/>
          <a:srcRect/>
          <a:stretch>
            <a:fillRect/>
          </a:stretch>
        </p:blipFill>
        <p:spPr bwMode="auto">
          <a:xfrm>
            <a:off x="2664048" y="1835621"/>
            <a:ext cx="4968452" cy="521801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p:cNvSpPr>
            <a:spLocks noChangeArrowheads="1"/>
          </p:cNvSpPr>
          <p:nvPr/>
        </p:nvSpPr>
        <p:spPr bwMode="auto">
          <a:xfrm>
            <a:off x="0" y="827511"/>
            <a:ext cx="9347200" cy="2146338"/>
          </a:xfrm>
          <a:prstGeom prst="rect">
            <a:avLst/>
          </a:prstGeom>
          <a:noFill/>
          <a:ln w="9525">
            <a:noFill/>
            <a:round/>
            <a:headEnd/>
            <a:tailEnd/>
          </a:ln>
          <a:effectLst/>
        </p:spPr>
        <p:txBody>
          <a:bodyPr wrap="square" lIns="89982" tIns="46790" rIns="89982" bIns="46790">
            <a:spAutoFit/>
          </a:bodyPr>
          <a:lstStyle/>
          <a:p>
            <a:pPr hangingPunct="1">
              <a:lnSpc>
                <a:spcPct val="100000"/>
              </a:lnSpc>
              <a:spcBef>
                <a:spcPts val="1250"/>
              </a:spcBef>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dirty="0" smtClean="0">
                <a:solidFill>
                  <a:srgbClr val="000099"/>
                </a:solidFill>
              </a:rPr>
              <a:t> </a:t>
            </a:r>
            <a:r>
              <a:rPr lang="it-IT" dirty="0" err="1" smtClean="0">
                <a:solidFill>
                  <a:srgbClr val="000099"/>
                </a:solidFill>
              </a:rPr>
              <a:t>Surface</a:t>
            </a:r>
            <a:r>
              <a:rPr lang="it-IT" dirty="0" smtClean="0">
                <a:solidFill>
                  <a:srgbClr val="000099"/>
                </a:solidFill>
              </a:rPr>
              <a:t> </a:t>
            </a:r>
            <a:r>
              <a:rPr lang="it-IT" dirty="0" err="1" smtClean="0">
                <a:solidFill>
                  <a:srgbClr val="000099"/>
                </a:solidFill>
              </a:rPr>
              <a:t>brightness</a:t>
            </a:r>
            <a:r>
              <a:rPr lang="it-IT" dirty="0" smtClean="0">
                <a:solidFill>
                  <a:srgbClr val="000099"/>
                </a:solidFill>
              </a:rPr>
              <a:t> </a:t>
            </a:r>
            <a:r>
              <a:rPr lang="it-IT" dirty="0" err="1" smtClean="0">
                <a:solidFill>
                  <a:srgbClr val="000099"/>
                </a:solidFill>
              </a:rPr>
              <a:t>of</a:t>
            </a:r>
            <a:r>
              <a:rPr lang="it-IT" dirty="0" smtClean="0">
                <a:solidFill>
                  <a:srgbClr val="000099"/>
                </a:solidFill>
              </a:rPr>
              <a:t> </a:t>
            </a:r>
            <a:r>
              <a:rPr lang="it-IT" dirty="0" err="1" smtClean="0">
                <a:solidFill>
                  <a:srgbClr val="000099"/>
                </a:solidFill>
              </a:rPr>
              <a:t>ellipticals</a:t>
            </a:r>
            <a:r>
              <a:rPr lang="it-IT" dirty="0" smtClean="0">
                <a:solidFill>
                  <a:srgbClr val="000099"/>
                </a:solidFill>
              </a:rPr>
              <a:t> </a:t>
            </a:r>
            <a:r>
              <a:rPr lang="it-IT" dirty="0" err="1" smtClean="0">
                <a:solidFill>
                  <a:srgbClr val="000099"/>
                </a:solidFill>
              </a:rPr>
              <a:t>follows</a:t>
            </a:r>
            <a:r>
              <a:rPr lang="it-IT" dirty="0" smtClean="0">
                <a:solidFill>
                  <a:srgbClr val="000099"/>
                </a:solidFill>
              </a:rPr>
              <a:t> a </a:t>
            </a:r>
            <a:r>
              <a:rPr lang="it-IT" dirty="0" err="1" smtClean="0">
                <a:solidFill>
                  <a:srgbClr val="000099"/>
                </a:solidFill>
              </a:rPr>
              <a:t>Sersic</a:t>
            </a:r>
            <a:r>
              <a:rPr lang="it-IT" dirty="0" smtClean="0">
                <a:solidFill>
                  <a:srgbClr val="000099"/>
                </a:solidFill>
              </a:rPr>
              <a:t> (de </a:t>
            </a:r>
            <a:r>
              <a:rPr lang="it-IT" dirty="0" err="1" smtClean="0">
                <a:solidFill>
                  <a:srgbClr val="000099"/>
                </a:solidFill>
              </a:rPr>
              <a:t>Vaucouleurs</a:t>
            </a:r>
            <a:r>
              <a:rPr lang="it-IT" dirty="0" smtClean="0">
                <a:solidFill>
                  <a:srgbClr val="000099"/>
                </a:solidFill>
              </a:rPr>
              <a:t>) </a:t>
            </a:r>
            <a:r>
              <a:rPr lang="it-IT" dirty="0" err="1" smtClean="0">
                <a:solidFill>
                  <a:srgbClr val="000099"/>
                </a:solidFill>
              </a:rPr>
              <a:t>law</a:t>
            </a:r>
            <a:endParaRPr lang="it-IT" dirty="0">
              <a:solidFill>
                <a:srgbClr val="000099"/>
              </a:solidFill>
            </a:endParaRPr>
          </a:p>
          <a:p>
            <a:pPr hangingPunct="1">
              <a:lnSpc>
                <a:spcPct val="100000"/>
              </a:lnSpc>
              <a:spcBef>
                <a:spcPts val="1250"/>
              </a:spcBef>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endParaRPr lang="it-IT" dirty="0">
              <a:solidFill>
                <a:srgbClr val="000099"/>
              </a:solidFill>
            </a:endParaRPr>
          </a:p>
          <a:p>
            <a:pPr hangingPunct="1">
              <a:lnSpc>
                <a:spcPct val="100000"/>
              </a:lnSpc>
              <a:spcBef>
                <a:spcPts val="1250"/>
              </a:spcBef>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b="1" i="1" dirty="0" smtClean="0">
                <a:solidFill>
                  <a:srgbClr val="000099"/>
                </a:solidFill>
              </a:rPr>
              <a:t>R</a:t>
            </a:r>
            <a:r>
              <a:rPr lang="it-IT" b="1" i="1" baseline="-33000" dirty="0" smtClean="0">
                <a:solidFill>
                  <a:srgbClr val="000099"/>
                </a:solidFill>
              </a:rPr>
              <a:t>e</a:t>
            </a:r>
            <a:r>
              <a:rPr lang="it-IT" dirty="0" smtClean="0">
                <a:solidFill>
                  <a:srgbClr val="000099"/>
                </a:solidFill>
              </a:rPr>
              <a:t> : the </a:t>
            </a:r>
            <a:r>
              <a:rPr lang="it-IT" dirty="0" err="1" smtClean="0">
                <a:solidFill>
                  <a:srgbClr val="000099"/>
                </a:solidFill>
              </a:rPr>
              <a:t>radius</a:t>
            </a:r>
            <a:r>
              <a:rPr lang="it-IT" dirty="0" smtClean="0">
                <a:solidFill>
                  <a:srgbClr val="000099"/>
                </a:solidFill>
              </a:rPr>
              <a:t> </a:t>
            </a:r>
            <a:r>
              <a:rPr lang="it-IT" dirty="0" err="1" smtClean="0">
                <a:solidFill>
                  <a:srgbClr val="000099"/>
                </a:solidFill>
              </a:rPr>
              <a:t>enclosing</a:t>
            </a:r>
            <a:r>
              <a:rPr lang="it-IT" dirty="0" smtClean="0">
                <a:solidFill>
                  <a:srgbClr val="000099"/>
                </a:solidFill>
              </a:rPr>
              <a:t> </a:t>
            </a:r>
            <a:r>
              <a:rPr lang="it-IT" dirty="0" err="1" smtClean="0">
                <a:solidFill>
                  <a:srgbClr val="000099"/>
                </a:solidFill>
              </a:rPr>
              <a:t>half</a:t>
            </a:r>
            <a:r>
              <a:rPr lang="it-IT" dirty="0" smtClean="0">
                <a:solidFill>
                  <a:srgbClr val="000099"/>
                </a:solidFill>
              </a:rPr>
              <a:t> </a:t>
            </a:r>
            <a:r>
              <a:rPr lang="it-IT" dirty="0" err="1" smtClean="0">
                <a:solidFill>
                  <a:srgbClr val="000099"/>
                </a:solidFill>
              </a:rPr>
              <a:t>of</a:t>
            </a:r>
            <a:r>
              <a:rPr lang="it-IT" dirty="0" smtClean="0">
                <a:solidFill>
                  <a:srgbClr val="000099"/>
                </a:solidFill>
              </a:rPr>
              <a:t> the </a:t>
            </a:r>
            <a:r>
              <a:rPr lang="it-IT" dirty="0" err="1" smtClean="0">
                <a:solidFill>
                  <a:srgbClr val="000099"/>
                </a:solidFill>
              </a:rPr>
              <a:t>projected</a:t>
            </a:r>
            <a:r>
              <a:rPr lang="it-IT" dirty="0" smtClean="0">
                <a:solidFill>
                  <a:srgbClr val="000099"/>
                </a:solidFill>
              </a:rPr>
              <a:t> light.</a:t>
            </a:r>
          </a:p>
          <a:p>
            <a:pPr hangingPunct="1">
              <a:lnSpc>
                <a:spcPct val="100000"/>
              </a:lnSpc>
              <a:spcBef>
                <a:spcPts val="1250"/>
              </a:spcBef>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dirty="0" smtClean="0">
                <a:solidFill>
                  <a:srgbClr val="000099"/>
                </a:solidFill>
              </a:rPr>
              <a:t> </a:t>
            </a:r>
            <a:r>
              <a:rPr lang="it-IT" dirty="0" err="1">
                <a:solidFill>
                  <a:srgbClr val="000099"/>
                </a:solidFill>
              </a:rPr>
              <a:t>B</a:t>
            </a:r>
            <a:r>
              <a:rPr lang="it-IT" dirty="0" err="1" smtClean="0">
                <a:solidFill>
                  <a:srgbClr val="000099"/>
                </a:solidFill>
              </a:rPr>
              <a:t>y</a:t>
            </a:r>
            <a:r>
              <a:rPr lang="it-IT" dirty="0" smtClean="0">
                <a:solidFill>
                  <a:srgbClr val="000099"/>
                </a:solidFill>
              </a:rPr>
              <a:t> </a:t>
            </a:r>
            <a:r>
              <a:rPr lang="it-IT" dirty="0" err="1" smtClean="0">
                <a:solidFill>
                  <a:srgbClr val="000099"/>
                </a:solidFill>
              </a:rPr>
              <a:t>deprojecting</a:t>
            </a:r>
            <a:r>
              <a:rPr lang="it-IT" dirty="0" smtClean="0">
                <a:solidFill>
                  <a:srgbClr val="000099"/>
                </a:solidFill>
              </a:rPr>
              <a:t> I(R) </a:t>
            </a:r>
            <a:r>
              <a:rPr lang="it-IT" dirty="0" err="1" smtClean="0">
                <a:solidFill>
                  <a:srgbClr val="000099"/>
                </a:solidFill>
              </a:rPr>
              <a:t>we</a:t>
            </a:r>
            <a:r>
              <a:rPr lang="it-IT" dirty="0" smtClean="0">
                <a:solidFill>
                  <a:srgbClr val="000099"/>
                </a:solidFill>
              </a:rPr>
              <a:t> </a:t>
            </a:r>
            <a:r>
              <a:rPr lang="it-IT" dirty="0" err="1" smtClean="0">
                <a:solidFill>
                  <a:srgbClr val="000099"/>
                </a:solidFill>
              </a:rPr>
              <a:t>obtain</a:t>
            </a:r>
            <a:r>
              <a:rPr lang="it-IT" dirty="0" smtClean="0">
                <a:solidFill>
                  <a:srgbClr val="000099"/>
                </a:solidFill>
              </a:rPr>
              <a:t> the </a:t>
            </a:r>
            <a:r>
              <a:rPr lang="it-IT" dirty="0" err="1" smtClean="0">
                <a:solidFill>
                  <a:srgbClr val="000099"/>
                </a:solidFill>
              </a:rPr>
              <a:t>luminosity</a:t>
            </a:r>
            <a:r>
              <a:rPr lang="it-IT" dirty="0" smtClean="0">
                <a:solidFill>
                  <a:srgbClr val="000099"/>
                </a:solidFill>
              </a:rPr>
              <a:t> density </a:t>
            </a:r>
            <a:r>
              <a:rPr lang="it-IT" i="1" dirty="0" smtClean="0">
                <a:solidFill>
                  <a:srgbClr val="000099"/>
                </a:solidFill>
                <a:latin typeface="+mj-lt"/>
                <a:cs typeface="Times New Roman"/>
              </a:rPr>
              <a:t>j</a:t>
            </a:r>
            <a:r>
              <a:rPr lang="it-IT" i="1" dirty="0" smtClean="0">
                <a:solidFill>
                  <a:srgbClr val="000099"/>
                </a:solidFill>
                <a:latin typeface="+mj-lt"/>
              </a:rPr>
              <a:t>(r)</a:t>
            </a:r>
            <a:r>
              <a:rPr lang="it-IT" dirty="0" smtClean="0">
                <a:solidFill>
                  <a:srgbClr val="000099"/>
                </a:solidFill>
              </a:rPr>
              <a:t>: </a:t>
            </a:r>
            <a:endParaRPr lang="it-IT" dirty="0">
              <a:solidFill>
                <a:srgbClr val="FFFFFF"/>
              </a:solidFill>
            </a:endParaRPr>
          </a:p>
          <a:p>
            <a:pPr hangingPunct="1">
              <a:lnSpc>
                <a:spcPct val="100000"/>
              </a:lnSpc>
              <a:spcBef>
                <a:spcPts val="1250"/>
              </a:spcBef>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dirty="0" smtClean="0">
                <a:solidFill>
                  <a:srgbClr val="000099"/>
                </a:solidFill>
              </a:rPr>
              <a:t>  </a:t>
            </a:r>
            <a:endParaRPr lang="it-IT" dirty="0">
              <a:solidFill>
                <a:srgbClr val="000099"/>
              </a:solidFill>
            </a:endParaRPr>
          </a:p>
        </p:txBody>
      </p:sp>
      <p:sp>
        <p:nvSpPr>
          <p:cNvPr id="52227" name="Rectangle 3"/>
          <p:cNvSpPr>
            <a:spLocks noChangeArrowheads="1"/>
          </p:cNvSpPr>
          <p:nvPr/>
        </p:nvSpPr>
        <p:spPr bwMode="auto">
          <a:xfrm>
            <a:off x="2736056" y="251445"/>
            <a:ext cx="4032448" cy="467689"/>
          </a:xfrm>
          <a:prstGeom prst="rect">
            <a:avLst/>
          </a:prstGeom>
          <a:noFill/>
          <a:ln w="9525">
            <a:noFill/>
            <a:round/>
            <a:headEnd/>
            <a:tailEnd/>
          </a:ln>
          <a:effectLst/>
        </p:spPr>
        <p:txBody>
          <a:bodyPr wrap="square" lIns="89982" tIns="46790" rIns="89982" bIns="46790">
            <a:spAutoFit/>
          </a:bodyPr>
          <a:lstStyle/>
          <a:p>
            <a:pPr algn="ctr" hangingPunct="1">
              <a:lnSpc>
                <a:spcPct val="100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sz="2400" dirty="0" smtClean="0">
                <a:solidFill>
                  <a:srgbClr val="FF0000"/>
                </a:solidFill>
              </a:rPr>
              <a:t>The Stellar </a:t>
            </a:r>
            <a:r>
              <a:rPr lang="it-IT" sz="2400" dirty="0" err="1" smtClean="0">
                <a:solidFill>
                  <a:srgbClr val="FF0000"/>
                </a:solidFill>
              </a:rPr>
              <a:t>Spheroid</a:t>
            </a:r>
            <a:r>
              <a:rPr lang="it-IT" sz="2400" dirty="0" smtClean="0">
                <a:solidFill>
                  <a:srgbClr val="FF0000"/>
                </a:solidFill>
              </a:rPr>
              <a:t> </a:t>
            </a:r>
            <a:endParaRPr lang="it-IT" sz="2400" dirty="0">
              <a:solidFill>
                <a:srgbClr val="FF0000"/>
              </a:solidFill>
            </a:endParaRPr>
          </a:p>
        </p:txBody>
      </p:sp>
      <p:pic>
        <p:nvPicPr>
          <p:cNvPr id="52229" name="Picture 5"/>
          <p:cNvPicPr>
            <a:picLocks noChangeAspect="1" noChangeArrowheads="1"/>
          </p:cNvPicPr>
          <p:nvPr/>
        </p:nvPicPr>
        <p:blipFill>
          <a:blip r:embed="rId3" cstate="print"/>
          <a:srcRect/>
          <a:stretch>
            <a:fillRect/>
          </a:stretch>
        </p:blipFill>
        <p:spPr bwMode="auto">
          <a:xfrm>
            <a:off x="359794" y="2699717"/>
            <a:ext cx="4248919" cy="884128"/>
          </a:xfrm>
          <a:prstGeom prst="rect">
            <a:avLst/>
          </a:prstGeom>
          <a:noFill/>
        </p:spPr>
      </p:pic>
      <p:pic>
        <p:nvPicPr>
          <p:cNvPr id="2" name="Picture 6" descr="C:\Users\paolo\Desktop\slide28_eqn2.png"/>
          <p:cNvPicPr>
            <a:picLocks noChangeAspect="1" noChangeArrowheads="1"/>
          </p:cNvPicPr>
          <p:nvPr/>
        </p:nvPicPr>
        <p:blipFill>
          <a:blip r:embed="rId4" cstate="print"/>
          <a:srcRect/>
          <a:stretch>
            <a:fillRect/>
          </a:stretch>
        </p:blipFill>
        <p:spPr bwMode="auto">
          <a:xfrm>
            <a:off x="2736056" y="1259557"/>
            <a:ext cx="3168352" cy="381004"/>
          </a:xfrm>
          <a:prstGeom prst="rect">
            <a:avLst/>
          </a:prstGeom>
          <a:noFill/>
        </p:spPr>
      </p:pic>
      <p:pic>
        <p:nvPicPr>
          <p:cNvPr id="3" name="Picture 6" descr="C:\Users\paolo\Desktop\result.png"/>
          <p:cNvPicPr>
            <a:picLocks noChangeAspect="1" noChangeArrowheads="1"/>
          </p:cNvPicPr>
          <p:nvPr/>
        </p:nvPicPr>
        <p:blipFill>
          <a:blip r:embed="rId5" cstate="print"/>
          <a:srcRect/>
          <a:stretch>
            <a:fillRect/>
          </a:stretch>
        </p:blipFill>
        <p:spPr bwMode="auto">
          <a:xfrm>
            <a:off x="4896298" y="2915741"/>
            <a:ext cx="2940571" cy="317900"/>
          </a:xfrm>
          <a:prstGeom prst="rect">
            <a:avLst/>
          </a:prstGeom>
          <a:noFill/>
        </p:spPr>
      </p:pic>
      <p:pic>
        <p:nvPicPr>
          <p:cNvPr id="4" name="Picture 7"/>
          <p:cNvPicPr>
            <a:picLocks noChangeAspect="1" noChangeArrowheads="1"/>
          </p:cNvPicPr>
          <p:nvPr/>
        </p:nvPicPr>
        <p:blipFill>
          <a:blip r:embed="rId6" cstate="print"/>
          <a:srcRect/>
          <a:stretch>
            <a:fillRect/>
          </a:stretch>
        </p:blipFill>
        <p:spPr bwMode="auto">
          <a:xfrm>
            <a:off x="2952080" y="3851845"/>
            <a:ext cx="4523234" cy="3461658"/>
          </a:xfrm>
          <a:prstGeom prst="rect">
            <a:avLst/>
          </a:prstGeom>
          <a:noFill/>
          <a:ln w="9525">
            <a:noFill/>
            <a:miter lim="800000"/>
            <a:headEnd/>
            <a:tailEnd/>
          </a:ln>
        </p:spPr>
      </p:pic>
      <p:sp>
        <p:nvSpPr>
          <p:cNvPr id="13" name="CasellaDiTesto 12"/>
          <p:cNvSpPr txBox="1"/>
          <p:nvPr/>
        </p:nvSpPr>
        <p:spPr>
          <a:xfrm>
            <a:off x="4896296" y="3563815"/>
            <a:ext cx="1269859" cy="292691"/>
          </a:xfrm>
          <a:prstGeom prst="rect">
            <a:avLst/>
          </a:prstGeom>
          <a:noFill/>
        </p:spPr>
        <p:txBody>
          <a:bodyPr wrap="none" lIns="91420" tIns="45711" rIns="91420" bIns="45711" rtlCol="0">
            <a:spAutoFit/>
          </a:bodyPr>
          <a:lstStyle/>
          <a:p>
            <a:r>
              <a:rPr lang="it-IT" sz="1400" dirty="0" smtClean="0">
                <a:solidFill>
                  <a:schemeClr val="tx1"/>
                </a:solidFill>
              </a:rPr>
              <a:t>ESO 540-032</a:t>
            </a:r>
            <a:endParaRPr lang="it-IT" sz="1400" dirty="0">
              <a:solidFill>
                <a:schemeClr val="tx1"/>
              </a:solidFill>
            </a:endParaRPr>
          </a:p>
        </p:txBody>
      </p:sp>
      <p:sp>
        <p:nvSpPr>
          <p:cNvPr id="14" name="CasellaDiTesto 13"/>
          <p:cNvSpPr txBox="1"/>
          <p:nvPr/>
        </p:nvSpPr>
        <p:spPr>
          <a:xfrm>
            <a:off x="5976419" y="3995861"/>
            <a:ext cx="1318719" cy="335587"/>
          </a:xfrm>
          <a:prstGeom prst="rect">
            <a:avLst/>
          </a:prstGeom>
          <a:noFill/>
        </p:spPr>
        <p:txBody>
          <a:bodyPr wrap="none" lIns="91420" tIns="45711" rIns="91420" bIns="45711" rtlCol="0">
            <a:spAutoFit/>
          </a:bodyPr>
          <a:lstStyle/>
          <a:p>
            <a:r>
              <a:rPr lang="it-IT" sz="1700" dirty="0" err="1" smtClean="0">
                <a:solidFill>
                  <a:schemeClr val="tx2"/>
                </a:solidFill>
                <a:latin typeface="+mn-lt"/>
              </a:rPr>
              <a:t>Sersic</a:t>
            </a:r>
            <a:r>
              <a:rPr lang="it-IT" sz="1700" dirty="0" smtClean="0">
                <a:solidFill>
                  <a:schemeClr val="tx2"/>
                </a:solidFill>
                <a:latin typeface="+mn-lt"/>
              </a:rPr>
              <a:t> </a:t>
            </a:r>
            <a:r>
              <a:rPr lang="it-IT" sz="1700" dirty="0" err="1" smtClean="0">
                <a:solidFill>
                  <a:schemeClr val="tx2"/>
                </a:solidFill>
                <a:latin typeface="+mn-lt"/>
              </a:rPr>
              <a:t>profile</a:t>
            </a:r>
            <a:endParaRPr lang="it-IT" sz="1700" dirty="0">
              <a:solidFill>
                <a:schemeClr val="tx2"/>
              </a:solidFill>
              <a:latin typeface="+mn-lt"/>
            </a:endParaRPr>
          </a:p>
        </p:txBody>
      </p:sp>
      <p:sp>
        <p:nvSpPr>
          <p:cNvPr id="10" name="CasellaDiTesto 9"/>
          <p:cNvSpPr txBox="1"/>
          <p:nvPr/>
        </p:nvSpPr>
        <p:spPr>
          <a:xfrm>
            <a:off x="4392240" y="4067869"/>
            <a:ext cx="338554" cy="349968"/>
          </a:xfrm>
          <a:prstGeom prst="rect">
            <a:avLst/>
          </a:prstGeom>
          <a:noFill/>
        </p:spPr>
        <p:txBody>
          <a:bodyPr wrap="none" rtlCol="0">
            <a:spAutoFit/>
          </a:bodyPr>
          <a:lstStyle/>
          <a:p>
            <a:r>
              <a:rPr lang="it-IT" dirty="0" smtClean="0">
                <a:solidFill>
                  <a:schemeClr val="accent6"/>
                </a:solidFill>
              </a:rPr>
              <a:t>B</a:t>
            </a:r>
            <a:endParaRPr lang="it-IT" dirty="0">
              <a:solidFill>
                <a:schemeClr val="accent6"/>
              </a:solidFill>
            </a:endParaRPr>
          </a:p>
        </p:txBody>
      </p:sp>
      <p:sp>
        <p:nvSpPr>
          <p:cNvPr id="11" name="CasellaDiTesto 10"/>
          <p:cNvSpPr txBox="1"/>
          <p:nvPr/>
        </p:nvSpPr>
        <p:spPr>
          <a:xfrm>
            <a:off x="5112320" y="5436021"/>
            <a:ext cx="418704" cy="349968"/>
          </a:xfrm>
          <a:prstGeom prst="rect">
            <a:avLst/>
          </a:prstGeom>
          <a:noFill/>
        </p:spPr>
        <p:txBody>
          <a:bodyPr wrap="square" rtlCol="0">
            <a:spAutoFit/>
          </a:bodyPr>
          <a:lstStyle/>
          <a:p>
            <a:r>
              <a:rPr lang="it-IT" dirty="0" smtClean="0">
                <a:solidFill>
                  <a:srgbClr val="C00000"/>
                </a:solidFill>
              </a:rPr>
              <a:t>R</a:t>
            </a:r>
            <a:endParaRPr lang="it-IT" dirty="0">
              <a:solidFill>
                <a:srgbClr val="C00000"/>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431800" y="179437"/>
            <a:ext cx="8569325" cy="468000"/>
          </a:xfrm>
        </p:spPr>
        <p:txBody>
          <a:bodyPr/>
          <a:lstStyle/>
          <a:p>
            <a:pPr algn="ctr"/>
            <a:r>
              <a:rPr lang="it-IT" sz="2800" dirty="0" smtClean="0">
                <a:solidFill>
                  <a:srgbClr val="FF0000"/>
                </a:solidFill>
              </a:rPr>
              <a:t> </a:t>
            </a:r>
            <a:r>
              <a:rPr lang="it-IT" sz="2800" dirty="0" err="1" smtClean="0">
                <a:solidFill>
                  <a:srgbClr val="FF0000"/>
                </a:solidFill>
              </a:rPr>
              <a:t>Modelling</a:t>
            </a:r>
            <a:r>
              <a:rPr lang="it-IT" sz="2800" dirty="0" smtClean="0">
                <a:solidFill>
                  <a:srgbClr val="FF0000"/>
                </a:solidFill>
              </a:rPr>
              <a:t>  </a:t>
            </a:r>
            <a:r>
              <a:rPr lang="it-IT" sz="2800" dirty="0" err="1" smtClean="0">
                <a:solidFill>
                  <a:srgbClr val="FF0000"/>
                </a:solidFill>
              </a:rPr>
              <a:t>Ellipticals</a:t>
            </a:r>
            <a:endParaRPr lang="it-IT" sz="2800" dirty="0">
              <a:solidFill>
                <a:srgbClr val="FF0000"/>
              </a:solidFill>
            </a:endParaRPr>
          </a:p>
        </p:txBody>
      </p:sp>
      <p:sp>
        <p:nvSpPr>
          <p:cNvPr id="4" name="Sottotitolo 3"/>
          <p:cNvSpPr>
            <a:spLocks noGrp="1"/>
          </p:cNvSpPr>
          <p:nvPr>
            <p:ph type="subTitle" idx="1"/>
          </p:nvPr>
        </p:nvSpPr>
        <p:spPr>
          <a:xfrm>
            <a:off x="215776" y="899517"/>
            <a:ext cx="9433048" cy="4896544"/>
          </a:xfrm>
        </p:spPr>
        <p:txBody>
          <a:bodyPr/>
          <a:lstStyle/>
          <a:p>
            <a:pPr algn="l"/>
            <a:r>
              <a:rPr lang="it-IT" sz="2400" dirty="0" err="1" smtClean="0">
                <a:solidFill>
                  <a:schemeClr val="accent6">
                    <a:lumMod val="75000"/>
                  </a:schemeClr>
                </a:solidFill>
              </a:rPr>
              <a:t>Measure</a:t>
            </a:r>
            <a:r>
              <a:rPr lang="it-IT" sz="2400" dirty="0" smtClean="0">
                <a:solidFill>
                  <a:schemeClr val="accent6">
                    <a:lumMod val="75000"/>
                  </a:schemeClr>
                </a:solidFill>
              </a:rPr>
              <a:t> the light </a:t>
            </a:r>
            <a:r>
              <a:rPr lang="it-IT" sz="2400" dirty="0" err="1" smtClean="0">
                <a:solidFill>
                  <a:schemeClr val="accent6">
                    <a:lumMod val="75000"/>
                  </a:schemeClr>
                </a:solidFill>
              </a:rPr>
              <a:t>profile</a:t>
            </a:r>
            <a:r>
              <a:rPr lang="it-IT" sz="2400" dirty="0" smtClean="0">
                <a:solidFill>
                  <a:schemeClr val="accent6">
                    <a:lumMod val="75000"/>
                  </a:schemeClr>
                </a:solidFill>
              </a:rPr>
              <a:t>  = stellar mass </a:t>
            </a:r>
            <a:r>
              <a:rPr lang="it-IT" sz="2400" dirty="0" err="1" smtClean="0">
                <a:solidFill>
                  <a:schemeClr val="accent6">
                    <a:lumMod val="75000"/>
                  </a:schemeClr>
                </a:solidFill>
              </a:rPr>
              <a:t>profile</a:t>
            </a:r>
            <a:r>
              <a:rPr lang="it-IT" sz="2400" dirty="0" smtClean="0">
                <a:solidFill>
                  <a:schemeClr val="accent6">
                    <a:lumMod val="75000"/>
                  </a:schemeClr>
                </a:solidFill>
              </a:rPr>
              <a:t>  (</a:t>
            </a:r>
            <a:r>
              <a:rPr lang="it-IT" sz="2400" dirty="0" err="1" smtClean="0">
                <a:solidFill>
                  <a:schemeClr val="accent6">
                    <a:lumMod val="75000"/>
                  </a:schemeClr>
                </a:solidFill>
              </a:rPr>
              <a:t>M</a:t>
            </a:r>
            <a:r>
              <a:rPr lang="it-IT" sz="2400" baseline="-25000" dirty="0" err="1" smtClean="0">
                <a:solidFill>
                  <a:schemeClr val="accent6">
                    <a:lumMod val="75000"/>
                  </a:schemeClr>
                </a:solidFill>
              </a:rPr>
              <a:t>*</a:t>
            </a:r>
            <a:r>
              <a:rPr lang="it-IT" sz="2400" dirty="0" smtClean="0">
                <a:solidFill>
                  <a:schemeClr val="accent6">
                    <a:lumMod val="75000"/>
                  </a:schemeClr>
                </a:solidFill>
              </a:rPr>
              <a:t>/L)</a:t>
            </a:r>
            <a:r>
              <a:rPr lang="it-IT" sz="2400" baseline="30000" dirty="0" smtClean="0">
                <a:solidFill>
                  <a:schemeClr val="accent6">
                    <a:lumMod val="75000"/>
                  </a:schemeClr>
                </a:solidFill>
              </a:rPr>
              <a:t>-1</a:t>
            </a:r>
          </a:p>
          <a:p>
            <a:pPr algn="l"/>
            <a:r>
              <a:rPr lang="it-IT" sz="2400" dirty="0" smtClean="0">
                <a:solidFill>
                  <a:schemeClr val="accent6">
                    <a:lumMod val="75000"/>
                  </a:schemeClr>
                </a:solidFill>
              </a:rPr>
              <a:t>Derive the total mass </a:t>
            </a:r>
            <a:r>
              <a:rPr lang="it-IT" sz="2400" dirty="0" err="1" smtClean="0">
                <a:solidFill>
                  <a:schemeClr val="accent6">
                    <a:lumMod val="75000"/>
                  </a:schemeClr>
                </a:solidFill>
              </a:rPr>
              <a:t>profile</a:t>
            </a:r>
            <a:r>
              <a:rPr lang="it-IT" sz="2400" dirty="0" smtClean="0">
                <a:solidFill>
                  <a:schemeClr val="accent6">
                    <a:lumMod val="75000"/>
                  </a:schemeClr>
                </a:solidFill>
              </a:rPr>
              <a:t> M(r) </a:t>
            </a:r>
            <a:r>
              <a:rPr lang="it-IT" sz="2400" dirty="0" err="1" smtClean="0">
                <a:solidFill>
                  <a:schemeClr val="accent6">
                    <a:lumMod val="75000"/>
                  </a:schemeClr>
                </a:solidFill>
              </a:rPr>
              <a:t>from</a:t>
            </a:r>
            <a:r>
              <a:rPr lang="it-IT" sz="2400" dirty="0" smtClean="0">
                <a:solidFill>
                  <a:schemeClr val="accent6">
                    <a:lumMod val="75000"/>
                  </a:schemeClr>
                </a:solidFill>
              </a:rPr>
              <a:t>:</a:t>
            </a:r>
          </a:p>
          <a:p>
            <a:pPr algn="l"/>
            <a:r>
              <a:rPr lang="it-IT" sz="2400" dirty="0" smtClean="0"/>
              <a:t> 					         </a:t>
            </a:r>
            <a:r>
              <a:rPr lang="it-IT" sz="2400" dirty="0" err="1" smtClean="0">
                <a:solidFill>
                  <a:srgbClr val="00B050"/>
                </a:solidFill>
              </a:rPr>
              <a:t>Dispersion</a:t>
            </a:r>
            <a:r>
              <a:rPr lang="it-IT" sz="2400" dirty="0" smtClean="0">
                <a:solidFill>
                  <a:srgbClr val="00B050"/>
                </a:solidFill>
              </a:rPr>
              <a:t> </a:t>
            </a:r>
            <a:r>
              <a:rPr lang="it-IT" sz="2400" dirty="0" err="1" smtClean="0">
                <a:solidFill>
                  <a:srgbClr val="00B050"/>
                </a:solidFill>
              </a:rPr>
              <a:t>velocities</a:t>
            </a:r>
            <a:r>
              <a:rPr lang="it-IT" sz="2400" dirty="0" smtClean="0">
                <a:solidFill>
                  <a:srgbClr val="00B050"/>
                </a:solidFill>
              </a:rPr>
              <a:t> </a:t>
            </a:r>
            <a:r>
              <a:rPr lang="it-IT" sz="2400" dirty="0" err="1" smtClean="0">
                <a:solidFill>
                  <a:srgbClr val="00B050"/>
                </a:solidFill>
              </a:rPr>
              <a:t>of</a:t>
            </a:r>
            <a:r>
              <a:rPr lang="it-IT" sz="2400" dirty="0" smtClean="0">
                <a:solidFill>
                  <a:srgbClr val="00B050"/>
                </a:solidFill>
              </a:rPr>
              <a:t> </a:t>
            </a:r>
            <a:r>
              <a:rPr lang="it-IT" sz="2400" dirty="0" err="1" smtClean="0">
                <a:solidFill>
                  <a:srgbClr val="00B050"/>
                </a:solidFill>
              </a:rPr>
              <a:t>stars</a:t>
            </a:r>
            <a:r>
              <a:rPr lang="it-IT" sz="2400" dirty="0" smtClean="0">
                <a:solidFill>
                  <a:srgbClr val="00B050"/>
                </a:solidFill>
              </a:rPr>
              <a:t> or </a:t>
            </a:r>
            <a:r>
              <a:rPr lang="it-IT" sz="2400" dirty="0" err="1" smtClean="0">
                <a:solidFill>
                  <a:srgbClr val="00B050"/>
                </a:solidFill>
              </a:rPr>
              <a:t>of</a:t>
            </a:r>
            <a:r>
              <a:rPr lang="it-IT" sz="2400" dirty="0" smtClean="0">
                <a:solidFill>
                  <a:srgbClr val="00B050"/>
                </a:solidFill>
              </a:rPr>
              <a:t> </a:t>
            </a:r>
            <a:r>
              <a:rPr lang="it-IT" sz="2400" dirty="0" err="1" smtClean="0">
                <a:solidFill>
                  <a:srgbClr val="00B050"/>
                </a:solidFill>
              </a:rPr>
              <a:t>Planetary</a:t>
            </a:r>
            <a:r>
              <a:rPr lang="it-IT" sz="2400" dirty="0" smtClean="0">
                <a:solidFill>
                  <a:srgbClr val="00B050"/>
                </a:solidFill>
              </a:rPr>
              <a:t> </a:t>
            </a:r>
            <a:r>
              <a:rPr lang="it-IT" sz="2400" dirty="0" err="1" smtClean="0">
                <a:solidFill>
                  <a:srgbClr val="00B050"/>
                </a:solidFill>
              </a:rPr>
              <a:t>Nebulae</a:t>
            </a:r>
            <a:endParaRPr lang="it-IT" sz="2400" dirty="0" smtClean="0">
              <a:solidFill>
                <a:srgbClr val="00B050"/>
              </a:solidFill>
            </a:endParaRPr>
          </a:p>
          <a:p>
            <a:pPr algn="l"/>
            <a:r>
              <a:rPr lang="it-IT" sz="2400" dirty="0" smtClean="0">
                <a:solidFill>
                  <a:srgbClr val="00B050"/>
                </a:solidFill>
              </a:rPr>
              <a:t>						   </a:t>
            </a:r>
            <a:r>
              <a:rPr lang="it-IT" sz="2400" dirty="0" err="1" smtClean="0">
                <a:solidFill>
                  <a:srgbClr val="00B050"/>
                </a:solidFill>
              </a:rPr>
              <a:t>X-ray</a:t>
            </a:r>
            <a:r>
              <a:rPr lang="it-IT" sz="2400" dirty="0" smtClean="0">
                <a:solidFill>
                  <a:srgbClr val="00B050"/>
                </a:solidFill>
              </a:rPr>
              <a:t> </a:t>
            </a:r>
            <a:r>
              <a:rPr lang="it-IT" sz="2400" dirty="0" err="1" smtClean="0">
                <a:solidFill>
                  <a:srgbClr val="00B050"/>
                </a:solidFill>
              </a:rPr>
              <a:t>properties</a:t>
            </a:r>
            <a:r>
              <a:rPr lang="it-IT" sz="2400" dirty="0" smtClean="0">
                <a:solidFill>
                  <a:srgbClr val="00B050"/>
                </a:solidFill>
              </a:rPr>
              <a:t> </a:t>
            </a:r>
            <a:r>
              <a:rPr lang="it-IT" sz="2400" dirty="0" err="1" smtClean="0">
                <a:solidFill>
                  <a:srgbClr val="00B050"/>
                </a:solidFill>
              </a:rPr>
              <a:t>of</a:t>
            </a:r>
            <a:r>
              <a:rPr lang="it-IT" sz="2400" dirty="0" smtClean="0">
                <a:solidFill>
                  <a:srgbClr val="00B050"/>
                </a:solidFill>
              </a:rPr>
              <a:t> the </a:t>
            </a:r>
            <a:r>
              <a:rPr lang="it-IT" sz="2400" dirty="0" err="1" smtClean="0">
                <a:solidFill>
                  <a:srgbClr val="00B050"/>
                </a:solidFill>
              </a:rPr>
              <a:t>emitting</a:t>
            </a:r>
            <a:r>
              <a:rPr lang="it-IT" sz="2400" dirty="0" smtClean="0">
                <a:solidFill>
                  <a:srgbClr val="00B050"/>
                </a:solidFill>
              </a:rPr>
              <a:t> hot gas</a:t>
            </a:r>
          </a:p>
          <a:p>
            <a:pPr algn="l"/>
            <a:r>
              <a:rPr lang="it-IT" sz="2400" dirty="0" smtClean="0">
                <a:solidFill>
                  <a:srgbClr val="00B050"/>
                </a:solidFill>
              </a:rPr>
              <a:t>						   </a:t>
            </a:r>
            <a:r>
              <a:rPr lang="it-IT" sz="2400" dirty="0" err="1" smtClean="0">
                <a:solidFill>
                  <a:srgbClr val="00B050"/>
                </a:solidFill>
              </a:rPr>
              <a:t>Weak</a:t>
            </a:r>
            <a:r>
              <a:rPr lang="it-IT" sz="2400" dirty="0" smtClean="0">
                <a:solidFill>
                  <a:srgbClr val="00B050"/>
                </a:solidFill>
              </a:rPr>
              <a:t> and/or strong </a:t>
            </a:r>
            <a:r>
              <a:rPr lang="it-IT" sz="2400" dirty="0" err="1" smtClean="0">
                <a:solidFill>
                  <a:srgbClr val="00B050"/>
                </a:solidFill>
              </a:rPr>
              <a:t>lensing</a:t>
            </a:r>
            <a:r>
              <a:rPr lang="it-IT" sz="2400" dirty="0" smtClean="0">
                <a:solidFill>
                  <a:srgbClr val="00B050"/>
                </a:solidFill>
              </a:rPr>
              <a:t> data</a:t>
            </a:r>
          </a:p>
          <a:p>
            <a:pPr algn="l"/>
            <a:r>
              <a:rPr lang="it-IT" sz="2400" dirty="0" err="1" smtClean="0">
                <a:solidFill>
                  <a:schemeClr val="accent6">
                    <a:lumMod val="75000"/>
                  </a:schemeClr>
                </a:solidFill>
              </a:rPr>
              <a:t>Disentangle</a:t>
            </a:r>
            <a:r>
              <a:rPr lang="it-IT" sz="2400" dirty="0" smtClean="0">
                <a:solidFill>
                  <a:schemeClr val="accent6">
                    <a:lumMod val="75000"/>
                  </a:schemeClr>
                </a:solidFill>
              </a:rPr>
              <a:t>  M(r) </a:t>
            </a:r>
            <a:r>
              <a:rPr lang="it-IT" sz="2400" dirty="0" err="1" smtClean="0">
                <a:solidFill>
                  <a:schemeClr val="accent6">
                    <a:lumMod val="75000"/>
                  </a:schemeClr>
                </a:solidFill>
              </a:rPr>
              <a:t>into</a:t>
            </a:r>
            <a:r>
              <a:rPr lang="it-IT" sz="2400" dirty="0" smtClean="0">
                <a:solidFill>
                  <a:schemeClr val="accent6">
                    <a:lumMod val="75000"/>
                  </a:schemeClr>
                </a:solidFill>
              </a:rPr>
              <a:t> </a:t>
            </a:r>
            <a:r>
              <a:rPr lang="it-IT" sz="2400" dirty="0" err="1" smtClean="0">
                <a:solidFill>
                  <a:schemeClr val="accent6">
                    <a:lumMod val="75000"/>
                  </a:schemeClr>
                </a:solidFill>
              </a:rPr>
              <a:t>its</a:t>
            </a:r>
            <a:r>
              <a:rPr lang="it-IT" sz="2400" dirty="0" smtClean="0">
                <a:solidFill>
                  <a:schemeClr val="accent6">
                    <a:lumMod val="75000"/>
                  </a:schemeClr>
                </a:solidFill>
              </a:rPr>
              <a:t> dark and the stellar </a:t>
            </a:r>
            <a:r>
              <a:rPr lang="it-IT" sz="2400" dirty="0" err="1" smtClean="0">
                <a:solidFill>
                  <a:schemeClr val="accent6">
                    <a:lumMod val="75000"/>
                  </a:schemeClr>
                </a:solidFill>
              </a:rPr>
              <a:t>components</a:t>
            </a:r>
            <a:endParaRPr lang="it-IT" sz="2400" dirty="0" smtClean="0">
              <a:solidFill>
                <a:schemeClr val="accent6">
                  <a:lumMod val="75000"/>
                </a:schemeClr>
              </a:solidFill>
            </a:endParaRPr>
          </a:p>
          <a:p>
            <a:pPr algn="l"/>
            <a:r>
              <a:rPr lang="it-IT" sz="2400" b="1" dirty="0" smtClean="0">
                <a:solidFill>
                  <a:schemeClr val="accent6">
                    <a:lumMod val="75000"/>
                  </a:schemeClr>
                </a:solidFill>
              </a:rPr>
              <a:t>In </a:t>
            </a:r>
            <a:r>
              <a:rPr lang="it-IT" sz="2400" b="1" dirty="0" err="1" smtClean="0">
                <a:solidFill>
                  <a:schemeClr val="accent6">
                    <a:lumMod val="75000"/>
                  </a:schemeClr>
                </a:solidFill>
              </a:rPr>
              <a:t>ellipticals</a:t>
            </a:r>
            <a:r>
              <a:rPr lang="it-IT" sz="2400" b="1" dirty="0" smtClean="0">
                <a:solidFill>
                  <a:schemeClr val="accent6">
                    <a:lumMod val="75000"/>
                  </a:schemeClr>
                </a:solidFill>
              </a:rPr>
              <a:t> </a:t>
            </a:r>
            <a:r>
              <a:rPr lang="it-IT" sz="2400" b="1" dirty="0" err="1" smtClean="0">
                <a:solidFill>
                  <a:schemeClr val="accent6">
                    <a:lumMod val="75000"/>
                  </a:schemeClr>
                </a:solidFill>
              </a:rPr>
              <a:t>gravity</a:t>
            </a:r>
            <a:r>
              <a:rPr lang="it-IT" sz="2400" b="1" dirty="0" smtClean="0">
                <a:solidFill>
                  <a:schemeClr val="accent6">
                    <a:lumMod val="75000"/>
                  </a:schemeClr>
                </a:solidFill>
              </a:rPr>
              <a:t> </a:t>
            </a:r>
            <a:r>
              <a:rPr lang="it-IT" sz="2400" b="1" dirty="0" err="1" smtClean="0">
                <a:solidFill>
                  <a:schemeClr val="accent6">
                    <a:lumMod val="75000"/>
                  </a:schemeClr>
                </a:solidFill>
              </a:rPr>
              <a:t>is</a:t>
            </a:r>
            <a:r>
              <a:rPr lang="it-IT" sz="2400" b="1" dirty="0" smtClean="0">
                <a:solidFill>
                  <a:schemeClr val="accent6">
                    <a:lumMod val="75000"/>
                  </a:schemeClr>
                </a:solidFill>
              </a:rPr>
              <a:t> </a:t>
            </a:r>
            <a:r>
              <a:rPr lang="it-IT" sz="2400" b="1" dirty="0" err="1" smtClean="0">
                <a:solidFill>
                  <a:schemeClr val="accent6">
                    <a:lumMod val="75000"/>
                  </a:schemeClr>
                </a:solidFill>
              </a:rPr>
              <a:t>balanced</a:t>
            </a:r>
            <a:r>
              <a:rPr lang="it-IT" sz="2400" b="1" dirty="0" smtClean="0">
                <a:solidFill>
                  <a:schemeClr val="accent6">
                    <a:lumMod val="75000"/>
                  </a:schemeClr>
                </a:solidFill>
              </a:rPr>
              <a:t> </a:t>
            </a:r>
            <a:r>
              <a:rPr lang="it-IT" sz="2400" b="1" dirty="0" err="1" smtClean="0">
                <a:solidFill>
                  <a:schemeClr val="accent6">
                    <a:lumMod val="75000"/>
                  </a:schemeClr>
                </a:solidFill>
              </a:rPr>
              <a:t>by</a:t>
            </a:r>
            <a:r>
              <a:rPr lang="it-IT" sz="2400" b="1" dirty="0" smtClean="0">
                <a:solidFill>
                  <a:schemeClr val="accent6">
                    <a:lumMod val="75000"/>
                  </a:schemeClr>
                </a:solidFill>
              </a:rPr>
              <a:t> </a:t>
            </a:r>
            <a:r>
              <a:rPr lang="it-IT" sz="2400" b="1" dirty="0" err="1" smtClean="0">
                <a:solidFill>
                  <a:schemeClr val="accent6">
                    <a:lumMod val="75000"/>
                  </a:schemeClr>
                </a:solidFill>
              </a:rPr>
              <a:t>pressure</a:t>
            </a:r>
            <a:r>
              <a:rPr lang="it-IT" sz="2400" b="1" dirty="0" smtClean="0">
                <a:solidFill>
                  <a:schemeClr val="accent6">
                    <a:lumMod val="75000"/>
                  </a:schemeClr>
                </a:solidFill>
              </a:rPr>
              <a:t> </a:t>
            </a:r>
            <a:r>
              <a:rPr lang="it-IT" sz="2400" b="1" dirty="0" err="1" smtClean="0">
                <a:solidFill>
                  <a:schemeClr val="accent6">
                    <a:lumMod val="75000"/>
                  </a:schemeClr>
                </a:solidFill>
              </a:rPr>
              <a:t>gradients</a:t>
            </a:r>
            <a:r>
              <a:rPr lang="it-IT" sz="2400" b="1" dirty="0" smtClean="0">
                <a:solidFill>
                  <a:schemeClr val="accent6">
                    <a:lumMod val="75000"/>
                  </a:schemeClr>
                </a:solidFill>
              </a:rPr>
              <a:t> -&gt; Jeans </a:t>
            </a:r>
            <a:r>
              <a:rPr lang="it-IT" sz="2400" b="1" dirty="0" err="1" smtClean="0">
                <a:solidFill>
                  <a:schemeClr val="accent6">
                    <a:lumMod val="75000"/>
                  </a:schemeClr>
                </a:solidFill>
              </a:rPr>
              <a:t>Equation</a:t>
            </a:r>
            <a:r>
              <a:rPr lang="it-IT" sz="2400" b="1" dirty="0" smtClean="0">
                <a:solidFill>
                  <a:schemeClr val="accent6">
                    <a:lumMod val="75000"/>
                  </a:schemeClr>
                </a:solidFill>
              </a:rPr>
              <a:t> </a:t>
            </a:r>
          </a:p>
          <a:p>
            <a:pPr algn="l"/>
            <a:r>
              <a:rPr lang="it-IT" sz="2400" dirty="0" smtClean="0">
                <a:solidFill>
                  <a:schemeClr val="accent6">
                    <a:lumMod val="75000"/>
                  </a:schemeClr>
                </a:solidFill>
                <a:latin typeface="Times New Roman"/>
                <a:cs typeface="Times New Roman"/>
              </a:rPr>
              <a:t> </a:t>
            </a:r>
            <a:endParaRPr lang="it-IT" sz="2400" dirty="0" smtClean="0">
              <a:solidFill>
                <a:schemeClr val="accent6">
                  <a:lumMod val="75000"/>
                </a:schemeClr>
              </a:solidFill>
            </a:endParaRPr>
          </a:p>
          <a:p>
            <a:pPr algn="l"/>
            <a:endParaRPr lang="it-IT" sz="2400" dirty="0" smtClean="0">
              <a:solidFill>
                <a:schemeClr val="accent6">
                  <a:lumMod val="75000"/>
                </a:schemeClr>
              </a:solidFill>
            </a:endParaRPr>
          </a:p>
          <a:p>
            <a:pPr algn="l"/>
            <a:endParaRPr lang="it-IT" sz="2400" dirty="0" smtClean="0">
              <a:solidFill>
                <a:schemeClr val="accent6">
                  <a:lumMod val="75000"/>
                </a:schemeClr>
              </a:solidFill>
            </a:endParaRPr>
          </a:p>
          <a:p>
            <a:pPr algn="l"/>
            <a:endParaRPr lang="it-IT" sz="2400" dirty="0" smtClean="0">
              <a:solidFill>
                <a:schemeClr val="accent6">
                  <a:lumMod val="75000"/>
                </a:schemeClr>
              </a:solidFill>
            </a:endParaRPr>
          </a:p>
          <a:p>
            <a:pPr algn="l"/>
            <a:endParaRPr lang="it-IT" sz="2400" dirty="0" smtClean="0">
              <a:solidFill>
                <a:schemeClr val="accent6">
                  <a:lumMod val="75000"/>
                </a:schemeClr>
              </a:solidFill>
            </a:endParaRPr>
          </a:p>
          <a:p>
            <a:pPr algn="l"/>
            <a:endParaRPr lang="it-IT" sz="2400" dirty="0" smtClean="0"/>
          </a:p>
          <a:p>
            <a:pPr algn="l"/>
            <a:endParaRPr lang="it-IT" sz="2400" dirty="0" smtClean="0"/>
          </a:p>
          <a:p>
            <a:pPr algn="l"/>
            <a:endParaRPr lang="it-IT" sz="2400" dirty="0" smtClean="0"/>
          </a:p>
          <a:p>
            <a:pPr algn="l"/>
            <a:r>
              <a:rPr lang="it-IT" sz="2400" dirty="0" smtClean="0"/>
              <a:t>  </a:t>
            </a:r>
          </a:p>
          <a:p>
            <a:pPr algn="l"/>
            <a:r>
              <a:rPr lang="it-IT" sz="2400" dirty="0" smtClean="0"/>
              <a:t>	</a:t>
            </a:r>
          </a:p>
          <a:p>
            <a:pPr algn="l"/>
            <a:endParaRPr lang="it-IT" dirty="0"/>
          </a:p>
        </p:txBody>
      </p:sp>
      <p:pic>
        <p:nvPicPr>
          <p:cNvPr id="6" name="Picture 3"/>
          <p:cNvPicPr>
            <a:picLocks noChangeAspect="1" noChangeArrowheads="1"/>
          </p:cNvPicPr>
          <p:nvPr/>
        </p:nvPicPr>
        <p:blipFill>
          <a:blip r:embed="rId2" cstate="print">
            <a:clrChange>
              <a:clrFrom>
                <a:srgbClr val="FFFFFF"/>
              </a:clrFrom>
              <a:clrTo>
                <a:srgbClr val="FFFFFF">
                  <a:alpha val="0"/>
                </a:srgbClr>
              </a:clrTo>
            </a:clrChange>
            <a:lum bright="-10000"/>
          </a:blip>
          <a:srcRect r="2243"/>
          <a:stretch>
            <a:fillRect/>
          </a:stretch>
        </p:blipFill>
        <p:spPr bwMode="auto">
          <a:xfrm>
            <a:off x="2880072" y="5436021"/>
            <a:ext cx="3024336" cy="746760"/>
          </a:xfrm>
          <a:prstGeom prst="rect">
            <a:avLst/>
          </a:prstGeom>
          <a:ln>
            <a:noFill/>
          </a:ln>
          <a:effectLst>
            <a:outerShdw blurRad="292100" dist="139700" dir="2700000" algn="tl" rotWithShape="0">
              <a:srgbClr val="333333">
                <a:alpha val="65000"/>
              </a:srgbClr>
            </a:outerShdw>
          </a:effectLst>
        </p:spPr>
      </p:pic>
      <p:cxnSp>
        <p:nvCxnSpPr>
          <p:cNvPr id="8" name="Connettore 2 7"/>
          <p:cNvCxnSpPr/>
          <p:nvPr/>
        </p:nvCxnSpPr>
        <p:spPr bwMode="auto">
          <a:xfrm>
            <a:off x="5832400" y="5724053"/>
            <a:ext cx="1224136" cy="216024"/>
          </a:xfrm>
          <a:prstGeom prst="straightConnector1">
            <a:avLst/>
          </a:prstGeom>
          <a:solidFill>
            <a:srgbClr val="00B8FF"/>
          </a:solidFill>
          <a:ln w="9525" cap="flat" cmpd="sng" algn="ctr">
            <a:solidFill>
              <a:schemeClr val="tx1"/>
            </a:solidFill>
            <a:prstDash val="solid"/>
            <a:round/>
            <a:headEnd type="none" w="med" len="med"/>
            <a:tailEnd type="arrow"/>
          </a:ln>
          <a:effectLst/>
        </p:spPr>
      </p:cxnSp>
      <p:cxnSp>
        <p:nvCxnSpPr>
          <p:cNvPr id="15" name="Connettore 2 14"/>
          <p:cNvCxnSpPr/>
          <p:nvPr/>
        </p:nvCxnSpPr>
        <p:spPr bwMode="auto">
          <a:xfrm>
            <a:off x="4752280" y="5940077"/>
            <a:ext cx="576064" cy="504056"/>
          </a:xfrm>
          <a:prstGeom prst="straightConnector1">
            <a:avLst/>
          </a:prstGeom>
          <a:solidFill>
            <a:srgbClr val="00B8FF"/>
          </a:solidFill>
          <a:ln w="9525" cap="flat" cmpd="sng" algn="ctr">
            <a:solidFill>
              <a:schemeClr val="tx1"/>
            </a:solidFill>
            <a:prstDash val="solid"/>
            <a:round/>
            <a:headEnd type="none" w="med" len="med"/>
            <a:tailEnd type="arrow"/>
          </a:ln>
          <a:effectLst/>
        </p:spPr>
      </p:cxnSp>
      <p:cxnSp>
        <p:nvCxnSpPr>
          <p:cNvPr id="19" name="Connettore 2 18"/>
          <p:cNvCxnSpPr/>
          <p:nvPr/>
        </p:nvCxnSpPr>
        <p:spPr bwMode="auto">
          <a:xfrm>
            <a:off x="5904408" y="5724053"/>
            <a:ext cx="1152128" cy="216024"/>
          </a:xfrm>
          <a:prstGeom prst="straightConnector1">
            <a:avLst/>
          </a:prstGeom>
          <a:solidFill>
            <a:srgbClr val="00B8FF"/>
          </a:solidFill>
          <a:ln w="9525" cap="flat" cmpd="sng" algn="ctr">
            <a:solidFill>
              <a:schemeClr val="tx1"/>
            </a:solidFill>
            <a:prstDash val="solid"/>
            <a:round/>
            <a:headEnd type="none" w="med" len="med"/>
            <a:tailEnd type="arrow"/>
          </a:ln>
          <a:effectLst/>
        </p:spPr>
      </p:cxnSp>
      <p:cxnSp>
        <p:nvCxnSpPr>
          <p:cNvPr id="20" name="Connettore 2 19"/>
          <p:cNvCxnSpPr/>
          <p:nvPr/>
        </p:nvCxnSpPr>
        <p:spPr bwMode="auto">
          <a:xfrm>
            <a:off x="3528144" y="6012085"/>
            <a:ext cx="1800200" cy="432048"/>
          </a:xfrm>
          <a:prstGeom prst="straightConnector1">
            <a:avLst/>
          </a:prstGeom>
          <a:solidFill>
            <a:srgbClr val="00B8FF"/>
          </a:solidFill>
          <a:ln w="9525" cap="flat" cmpd="sng" algn="ctr">
            <a:solidFill>
              <a:schemeClr val="tx1"/>
            </a:solidFill>
            <a:prstDash val="solid"/>
            <a:round/>
            <a:headEnd type="none" w="med" len="med"/>
            <a:tailEnd type="arrow"/>
          </a:ln>
          <a:effectLst/>
        </p:spPr>
      </p:cxnSp>
      <p:sp>
        <p:nvSpPr>
          <p:cNvPr id="23" name="Rettangolo 22"/>
          <p:cNvSpPr/>
          <p:nvPr/>
        </p:nvSpPr>
        <p:spPr>
          <a:xfrm>
            <a:off x="7056536" y="5796061"/>
            <a:ext cx="1680781" cy="349968"/>
          </a:xfrm>
          <a:prstGeom prst="rect">
            <a:avLst/>
          </a:prstGeom>
        </p:spPr>
        <p:txBody>
          <a:bodyPr wrap="none">
            <a:spAutoFit/>
          </a:bodyPr>
          <a:lstStyle/>
          <a:p>
            <a:r>
              <a:rPr lang="it-IT" dirty="0" err="1" smtClean="0">
                <a:solidFill>
                  <a:srgbClr val="FF0000"/>
                </a:solidFill>
              </a:rPr>
              <a:t>grav</a:t>
            </a:r>
            <a:r>
              <a:rPr lang="it-IT" dirty="0" smtClean="0">
                <a:solidFill>
                  <a:srgbClr val="FF0000"/>
                </a:solidFill>
              </a:rPr>
              <a:t>. </a:t>
            </a:r>
            <a:r>
              <a:rPr lang="it-IT" dirty="0" err="1" smtClean="0">
                <a:solidFill>
                  <a:srgbClr val="FF0000"/>
                </a:solidFill>
              </a:rPr>
              <a:t>potential</a:t>
            </a:r>
            <a:r>
              <a:rPr lang="it-IT" dirty="0" smtClean="0">
                <a:solidFill>
                  <a:srgbClr val="FF0000"/>
                </a:solidFill>
              </a:rPr>
              <a:t> </a:t>
            </a:r>
            <a:endParaRPr lang="it-IT" dirty="0">
              <a:solidFill>
                <a:srgbClr val="FF0000"/>
              </a:solidFill>
            </a:endParaRPr>
          </a:p>
        </p:txBody>
      </p:sp>
      <p:sp>
        <p:nvSpPr>
          <p:cNvPr id="24" name="Rettangolo 23"/>
          <p:cNvSpPr/>
          <p:nvPr/>
        </p:nvSpPr>
        <p:spPr>
          <a:xfrm>
            <a:off x="5400352" y="6300117"/>
            <a:ext cx="2249334" cy="349968"/>
          </a:xfrm>
          <a:prstGeom prst="rect">
            <a:avLst/>
          </a:prstGeom>
        </p:spPr>
        <p:txBody>
          <a:bodyPr wrap="none">
            <a:spAutoFit/>
          </a:bodyPr>
          <a:lstStyle/>
          <a:p>
            <a:r>
              <a:rPr lang="it-IT" dirty="0" err="1" smtClean="0">
                <a:solidFill>
                  <a:srgbClr val="FF0000"/>
                </a:solidFill>
              </a:rPr>
              <a:t>dispersion</a:t>
            </a:r>
            <a:r>
              <a:rPr lang="it-IT" dirty="0" smtClean="0">
                <a:solidFill>
                  <a:srgbClr val="FF0000"/>
                </a:solidFill>
              </a:rPr>
              <a:t> </a:t>
            </a:r>
            <a:r>
              <a:rPr lang="it-IT" dirty="0" err="1" smtClean="0">
                <a:solidFill>
                  <a:srgbClr val="FF0000"/>
                </a:solidFill>
              </a:rPr>
              <a:t>velocities</a:t>
            </a:r>
            <a:endParaRPr lang="it-IT" dirty="0">
              <a:solidFill>
                <a:srgbClr val="FF0000"/>
              </a:solidFill>
            </a:endParaRPr>
          </a:p>
        </p:txBody>
      </p:sp>
      <p:sp>
        <p:nvSpPr>
          <p:cNvPr id="25" name="Rettangolo 24"/>
          <p:cNvSpPr/>
          <p:nvPr/>
        </p:nvSpPr>
        <p:spPr>
          <a:xfrm>
            <a:off x="4536256" y="4859957"/>
            <a:ext cx="2582758" cy="349968"/>
          </a:xfrm>
          <a:prstGeom prst="rect">
            <a:avLst/>
          </a:prstGeom>
        </p:spPr>
        <p:txBody>
          <a:bodyPr wrap="none">
            <a:spAutoFit/>
          </a:bodyPr>
          <a:lstStyle/>
          <a:p>
            <a:r>
              <a:rPr lang="it-IT" dirty="0" err="1" smtClean="0">
                <a:solidFill>
                  <a:srgbClr val="FF0000"/>
                </a:solidFill>
              </a:rPr>
              <a:t>anisotropy</a:t>
            </a:r>
            <a:r>
              <a:rPr lang="it-IT" dirty="0" smtClean="0">
                <a:solidFill>
                  <a:srgbClr val="FF0000"/>
                </a:solidFill>
              </a:rPr>
              <a:t> </a:t>
            </a:r>
            <a:r>
              <a:rPr lang="it-IT" dirty="0" err="1" smtClean="0">
                <a:solidFill>
                  <a:srgbClr val="FF0000"/>
                </a:solidFill>
              </a:rPr>
              <a:t>of</a:t>
            </a:r>
            <a:r>
              <a:rPr lang="it-IT" dirty="0" smtClean="0">
                <a:solidFill>
                  <a:srgbClr val="FF0000"/>
                </a:solidFill>
              </a:rPr>
              <a:t> the </a:t>
            </a:r>
            <a:r>
              <a:rPr lang="it-IT" dirty="0" err="1" smtClean="0">
                <a:solidFill>
                  <a:srgbClr val="FF0000"/>
                </a:solidFill>
              </a:rPr>
              <a:t>orbits</a:t>
            </a:r>
            <a:r>
              <a:rPr lang="it-IT" dirty="0" smtClean="0">
                <a:solidFill>
                  <a:srgbClr val="FF0000"/>
                </a:solidFill>
              </a:rPr>
              <a:t> </a:t>
            </a:r>
            <a:endParaRPr lang="it-IT" dirty="0">
              <a:solidFill>
                <a:srgbClr val="FF0000"/>
              </a:solidFill>
            </a:endParaRPr>
          </a:p>
        </p:txBody>
      </p:sp>
      <p:cxnSp>
        <p:nvCxnSpPr>
          <p:cNvPr id="26" name="Connettore 2 25"/>
          <p:cNvCxnSpPr/>
          <p:nvPr/>
        </p:nvCxnSpPr>
        <p:spPr bwMode="auto">
          <a:xfrm flipV="1">
            <a:off x="4464248" y="5147989"/>
            <a:ext cx="576064" cy="360040"/>
          </a:xfrm>
          <a:prstGeom prst="straightConnector1">
            <a:avLst/>
          </a:prstGeom>
          <a:solidFill>
            <a:srgbClr val="00B8FF"/>
          </a:solidFill>
          <a:ln w="9525" cap="flat" cmpd="sng" algn="ctr">
            <a:solidFill>
              <a:schemeClr val="tx1"/>
            </a:solidFill>
            <a:prstDash val="solid"/>
            <a:round/>
            <a:headEnd type="none" w="med" len="med"/>
            <a:tailEnd type="arrow"/>
          </a:ln>
          <a:effectLst/>
        </p:spPr>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paolo\Desktop\Immagine22.jpg"/>
          <p:cNvPicPr>
            <a:picLocks noChangeAspect="1" noChangeArrowheads="1"/>
          </p:cNvPicPr>
          <p:nvPr/>
        </p:nvPicPr>
        <p:blipFill>
          <a:blip r:embed="rId3" cstate="print"/>
          <a:srcRect/>
          <a:stretch>
            <a:fillRect/>
          </a:stretch>
        </p:blipFill>
        <p:spPr bwMode="auto">
          <a:xfrm>
            <a:off x="4824288" y="3131765"/>
            <a:ext cx="5102945" cy="3052637"/>
          </a:xfrm>
          <a:prstGeom prst="rect">
            <a:avLst/>
          </a:prstGeom>
          <a:noFill/>
        </p:spPr>
      </p:pic>
      <p:sp>
        <p:nvSpPr>
          <p:cNvPr id="53250" name="Rectangle 2"/>
          <p:cNvSpPr>
            <a:spLocks noGrp="1" noChangeArrowheads="1"/>
          </p:cNvSpPr>
          <p:nvPr>
            <p:ph type="title" idx="4294967295"/>
          </p:nvPr>
        </p:nvSpPr>
        <p:spPr>
          <a:xfrm>
            <a:off x="0" y="251446"/>
            <a:ext cx="9936855" cy="792087"/>
          </a:xfrm>
          <a:ln/>
        </p:spPr>
        <p:txBody>
          <a:bodyPr lIns="50749" tIns="50749" rIns="166285" bIns="50749"/>
          <a:lstStyle/>
          <a:p>
            <a:pPr>
              <a:lnSpc>
                <a:spcPct val="100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en-GB" sz="2400" b="1" dirty="0" smtClean="0">
                <a:latin typeface="Calibri" charset="0"/>
              </a:rPr>
              <a:t>Kinematics of </a:t>
            </a:r>
            <a:r>
              <a:rPr lang="en-GB" sz="2400" b="1" dirty="0" err="1" smtClean="0">
                <a:latin typeface="Calibri" charset="0"/>
              </a:rPr>
              <a:t>ellipticals</a:t>
            </a:r>
            <a:r>
              <a:rPr lang="en-GB" sz="2400" dirty="0" smtClean="0">
                <a:latin typeface="Calibri" charset="0"/>
              </a:rPr>
              <a:t>: Jeans modelling of radial,  projected and aperture velocity dispersions </a:t>
            </a:r>
            <a:br>
              <a:rPr lang="en-GB" sz="2400" dirty="0" smtClean="0">
                <a:latin typeface="Calibri" charset="0"/>
              </a:rPr>
            </a:br>
            <a:r>
              <a:rPr lang="en-GB" sz="2400" dirty="0" smtClean="0">
                <a:latin typeface="Calibri" charset="0"/>
              </a:rPr>
              <a:t/>
            </a:r>
            <a:br>
              <a:rPr lang="en-GB" sz="2400" dirty="0" smtClean="0">
                <a:latin typeface="Calibri" charset="0"/>
              </a:rPr>
            </a:br>
            <a:endParaRPr lang="en-GB" sz="2400" dirty="0">
              <a:latin typeface="Calibri" charset="0"/>
            </a:endParaRPr>
          </a:p>
        </p:txBody>
      </p:sp>
      <p:pic>
        <p:nvPicPr>
          <p:cNvPr id="291843" name="Picture 3" descr="C:\Users\paolo\Desktop\result.png"/>
          <p:cNvPicPr>
            <a:picLocks noChangeAspect="1" noChangeArrowheads="1"/>
          </p:cNvPicPr>
          <p:nvPr/>
        </p:nvPicPr>
        <p:blipFill>
          <a:blip r:embed="rId4" cstate="print"/>
          <a:srcRect/>
          <a:stretch>
            <a:fillRect/>
          </a:stretch>
        </p:blipFill>
        <p:spPr bwMode="auto">
          <a:xfrm>
            <a:off x="791840" y="1331565"/>
            <a:ext cx="3947291" cy="2880320"/>
          </a:xfrm>
          <a:prstGeom prst="rect">
            <a:avLst/>
          </a:prstGeom>
          <a:noFill/>
        </p:spPr>
      </p:pic>
      <p:sp>
        <p:nvSpPr>
          <p:cNvPr id="9" name="CasellaDiTesto 8"/>
          <p:cNvSpPr txBox="1"/>
          <p:nvPr/>
        </p:nvSpPr>
        <p:spPr>
          <a:xfrm>
            <a:off x="6480472" y="6228109"/>
            <a:ext cx="2303154" cy="335587"/>
          </a:xfrm>
          <a:prstGeom prst="rect">
            <a:avLst/>
          </a:prstGeom>
          <a:noFill/>
        </p:spPr>
        <p:txBody>
          <a:bodyPr wrap="none" lIns="91420" tIns="45711" rIns="91420" bIns="45711" rtlCol="0">
            <a:spAutoFit/>
          </a:bodyPr>
          <a:lstStyle/>
          <a:p>
            <a:r>
              <a:rPr lang="it-IT" sz="1700" dirty="0" smtClean="0">
                <a:solidFill>
                  <a:schemeClr val="tx2"/>
                </a:solidFill>
                <a:latin typeface="+mn-lt"/>
              </a:rPr>
              <a:t>SAURON data </a:t>
            </a:r>
            <a:r>
              <a:rPr lang="it-IT" sz="1700" dirty="0" err="1" smtClean="0">
                <a:solidFill>
                  <a:schemeClr val="tx2"/>
                </a:solidFill>
                <a:latin typeface="+mn-lt"/>
              </a:rPr>
              <a:t>of</a:t>
            </a:r>
            <a:r>
              <a:rPr lang="it-IT" sz="1700" dirty="0" smtClean="0">
                <a:solidFill>
                  <a:schemeClr val="tx2"/>
                </a:solidFill>
                <a:latin typeface="+mn-lt"/>
              </a:rPr>
              <a:t> N 2974</a:t>
            </a:r>
            <a:endParaRPr lang="it-IT" sz="1700" dirty="0">
              <a:solidFill>
                <a:schemeClr val="tx2"/>
              </a:solidFill>
              <a:latin typeface="+mn-lt"/>
            </a:endParaRPr>
          </a:p>
        </p:txBody>
      </p:sp>
      <p:sp>
        <p:nvSpPr>
          <p:cNvPr id="7" name="Rettangolo 6"/>
          <p:cNvSpPr/>
          <p:nvPr/>
        </p:nvSpPr>
        <p:spPr>
          <a:xfrm>
            <a:off x="5616375" y="1403573"/>
            <a:ext cx="3960441" cy="435825"/>
          </a:xfrm>
          <a:prstGeom prst="rect">
            <a:avLst/>
          </a:prstGeom>
          <a:noFill/>
        </p:spPr>
        <p:txBody>
          <a:bodyPr wrap="square" lIns="91440" tIns="45720" rIns="91440" bIns="45720">
            <a:spAutoFit/>
          </a:bodyPr>
          <a:lstStyle/>
          <a:p>
            <a:pPr algn="ctr"/>
            <a:r>
              <a:rPr lang="it-IT" sz="24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measure</a:t>
            </a:r>
            <a:r>
              <a:rPr lang="it-IT"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I(R), </a:t>
            </a:r>
            <a:r>
              <a:rPr lang="el-GR"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a:cs typeface="Times New Roman"/>
              </a:rPr>
              <a:t>σ</a:t>
            </a:r>
            <a:r>
              <a:rPr lang="it-IT" sz="2400" b="1" baseline="-25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a:cs typeface="Times New Roman"/>
              </a:rPr>
              <a:t>P </a:t>
            </a:r>
            <a:r>
              <a:rPr lang="it-IT"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a:cs typeface="Times New Roman"/>
              </a:rPr>
              <a:t>(R)</a:t>
            </a:r>
            <a:endParaRPr lang="it-IT"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6" name="Rettangolo 15"/>
          <p:cNvSpPr/>
          <p:nvPr/>
        </p:nvSpPr>
        <p:spPr>
          <a:xfrm>
            <a:off x="5904408" y="1907629"/>
            <a:ext cx="3339377" cy="43582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sz="2400" b="1" dirty="0" smtClean="0">
                <a:ln w="11430"/>
                <a:solidFill>
                  <a:schemeClr val="accent3">
                    <a:lumMod val="50000"/>
                  </a:schemeClr>
                </a:solidFill>
                <a:effectLst>
                  <a:outerShdw blurRad="50800" dist="39000" dir="5460000" algn="tl">
                    <a:srgbClr val="000000">
                      <a:alpha val="38000"/>
                    </a:srgbClr>
                  </a:outerShdw>
                </a:effectLst>
              </a:rPr>
              <a:t>  derive </a:t>
            </a:r>
            <a:r>
              <a:rPr lang="it-IT" sz="2400" b="1" dirty="0" err="1" smtClean="0">
                <a:ln w="11430"/>
                <a:solidFill>
                  <a:schemeClr val="accent3">
                    <a:lumMod val="50000"/>
                  </a:schemeClr>
                </a:solidFill>
                <a:effectLst>
                  <a:outerShdw blurRad="50800" dist="39000" dir="5460000" algn="tl">
                    <a:srgbClr val="000000">
                      <a:alpha val="38000"/>
                    </a:srgbClr>
                  </a:outerShdw>
                </a:effectLst>
              </a:rPr>
              <a:t>M</a:t>
            </a:r>
            <a:r>
              <a:rPr lang="it-IT" sz="2400" b="1" baseline="-25000" dirty="0" err="1" smtClean="0">
                <a:ln w="11430"/>
                <a:solidFill>
                  <a:schemeClr val="accent3">
                    <a:lumMod val="50000"/>
                  </a:schemeClr>
                </a:solidFill>
                <a:effectLst>
                  <a:outerShdw blurRad="50800" dist="39000" dir="5460000" algn="tl">
                    <a:srgbClr val="000000">
                      <a:alpha val="38000"/>
                    </a:srgbClr>
                  </a:outerShdw>
                </a:effectLst>
              </a:rPr>
              <a:t>h</a:t>
            </a:r>
            <a:r>
              <a:rPr lang="it-IT" sz="2400" b="1" dirty="0" smtClean="0">
                <a:ln w="11430"/>
                <a:solidFill>
                  <a:schemeClr val="accent3">
                    <a:lumMod val="50000"/>
                  </a:schemeClr>
                </a:solidFill>
                <a:effectLst>
                  <a:outerShdw blurRad="50800" dist="39000" dir="5460000" algn="tl">
                    <a:srgbClr val="000000">
                      <a:alpha val="38000"/>
                    </a:srgbClr>
                  </a:outerShdw>
                </a:effectLst>
              </a:rPr>
              <a:t>(r), </a:t>
            </a:r>
            <a:r>
              <a:rPr lang="it-IT" sz="2400" b="1" dirty="0" err="1" smtClean="0">
                <a:ln w="11430"/>
                <a:solidFill>
                  <a:schemeClr val="accent3">
                    <a:lumMod val="50000"/>
                  </a:schemeClr>
                </a:solidFill>
                <a:effectLst>
                  <a:outerShdw blurRad="50800" dist="39000" dir="5460000" algn="tl">
                    <a:srgbClr val="000000">
                      <a:alpha val="38000"/>
                    </a:srgbClr>
                  </a:outerShdw>
                </a:effectLst>
              </a:rPr>
              <a:t>M</a:t>
            </a:r>
            <a:r>
              <a:rPr lang="it-IT" sz="2400" b="1" baseline="-25000" dirty="0" err="1" smtClean="0">
                <a:ln w="11430"/>
                <a:solidFill>
                  <a:schemeClr val="accent3">
                    <a:lumMod val="50000"/>
                  </a:schemeClr>
                </a:solidFill>
                <a:effectLst>
                  <a:outerShdw blurRad="50800" dist="39000" dir="5460000" algn="tl">
                    <a:srgbClr val="000000">
                      <a:alpha val="38000"/>
                    </a:srgbClr>
                  </a:outerShdw>
                </a:effectLst>
              </a:rPr>
              <a:t>sph</a:t>
            </a:r>
            <a:r>
              <a:rPr lang="it-IT" sz="2400" b="1" dirty="0" smtClean="0">
                <a:ln w="11430"/>
                <a:solidFill>
                  <a:schemeClr val="accent3">
                    <a:lumMod val="50000"/>
                  </a:schemeClr>
                </a:solidFill>
                <a:effectLst>
                  <a:outerShdw blurRad="50800" dist="39000" dir="5460000" algn="tl">
                    <a:srgbClr val="000000">
                      <a:alpha val="38000"/>
                    </a:srgbClr>
                  </a:outerShdw>
                </a:effectLst>
              </a:rPr>
              <a:t>(r) </a:t>
            </a:r>
            <a:endParaRPr lang="it-IT" sz="2400" b="1" cap="none" spc="0" dirty="0">
              <a:ln w="11430"/>
              <a:solidFill>
                <a:schemeClr val="accent3">
                  <a:lumMod val="50000"/>
                </a:schemeClr>
              </a:solidFill>
              <a:effectLst>
                <a:outerShdw blurRad="50800" dist="39000" dir="5460000" algn="tl">
                  <a:srgbClr val="000000">
                    <a:alpha val="38000"/>
                  </a:srgbClr>
                </a:outerShdw>
              </a:effectLst>
            </a:endParaRPr>
          </a:p>
        </p:txBody>
      </p:sp>
      <p:sp>
        <p:nvSpPr>
          <p:cNvPr id="10" name="Rettangolo 9"/>
          <p:cNvSpPr>
            <a:spLocks/>
          </p:cNvSpPr>
          <p:nvPr/>
        </p:nvSpPr>
        <p:spPr>
          <a:xfrm>
            <a:off x="143768" y="4643934"/>
            <a:ext cx="5256584" cy="3842077"/>
          </a:xfrm>
          <a:prstGeom prst="rect">
            <a:avLst/>
          </a:prstGeom>
          <a:noFill/>
        </p:spPr>
        <p:txBody>
          <a:bodyPr wrap="square" lIns="91440" tIns="45720" rIns="91440" bIns="45720">
            <a:spAutoFit/>
          </a:bodyPr>
          <a:lstStyle/>
          <a:p>
            <a:r>
              <a:rPr lang="it-IT" sz="2400" spc="50" dirty="0" smtClean="0">
                <a:ln w="12700" cmpd="sng">
                  <a:solidFill>
                    <a:schemeClr val="accent6">
                      <a:satMod val="120000"/>
                      <a:shade val="80000"/>
                    </a:schemeClr>
                  </a:solidFill>
                  <a:prstDash val="solid"/>
                </a:ln>
                <a:solidFill>
                  <a:schemeClr val="tx1"/>
                </a:solidFill>
                <a:effectLst>
                  <a:glow rad="53100">
                    <a:schemeClr val="accent6">
                      <a:satMod val="180000"/>
                      <a:alpha val="30000"/>
                    </a:schemeClr>
                  </a:glow>
                </a:effectLst>
                <a:latin typeface="Times New Roman" pitchFamily="18" charset="0"/>
                <a:cs typeface="Times New Roman" pitchFamily="18" charset="0"/>
              </a:rPr>
              <a:t>-Rotation </a:t>
            </a:r>
            <a:r>
              <a:rPr lang="it-IT" sz="2400" spc="50" dirty="0" err="1" smtClean="0">
                <a:ln w="12700" cmpd="sng">
                  <a:solidFill>
                    <a:schemeClr val="accent6">
                      <a:satMod val="120000"/>
                      <a:shade val="80000"/>
                    </a:schemeClr>
                  </a:solidFill>
                  <a:prstDash val="solid"/>
                </a:ln>
                <a:solidFill>
                  <a:schemeClr val="tx1"/>
                </a:solidFill>
                <a:effectLst>
                  <a:glow rad="53100">
                    <a:schemeClr val="accent6">
                      <a:satMod val="180000"/>
                      <a:alpha val="30000"/>
                    </a:schemeClr>
                  </a:glow>
                </a:effectLst>
                <a:latin typeface="Times New Roman" pitchFamily="18" charset="0"/>
                <a:cs typeface="Times New Roman" pitchFamily="18" charset="0"/>
              </a:rPr>
              <a:t>is</a:t>
            </a:r>
            <a:r>
              <a:rPr lang="it-IT" sz="2400" spc="50" dirty="0" smtClean="0">
                <a:ln w="12700" cmpd="sng">
                  <a:solidFill>
                    <a:schemeClr val="accent6">
                      <a:satMod val="120000"/>
                      <a:shade val="80000"/>
                    </a:schemeClr>
                  </a:solidFill>
                  <a:prstDash val="solid"/>
                </a:ln>
                <a:solidFill>
                  <a:schemeClr val="tx1"/>
                </a:solidFill>
                <a:effectLst>
                  <a:glow rad="53100">
                    <a:schemeClr val="accent6">
                      <a:satMod val="180000"/>
                      <a:alpha val="30000"/>
                    </a:schemeClr>
                  </a:glow>
                </a:effectLst>
                <a:latin typeface="Times New Roman" pitchFamily="18" charset="0"/>
                <a:cs typeface="Times New Roman" pitchFamily="18" charset="0"/>
              </a:rPr>
              <a:t> </a:t>
            </a:r>
            <a:r>
              <a:rPr lang="it-IT" sz="2400" spc="50" dirty="0" err="1" smtClean="0">
                <a:ln w="12700" cmpd="sng">
                  <a:solidFill>
                    <a:schemeClr val="accent6">
                      <a:satMod val="120000"/>
                      <a:shade val="80000"/>
                    </a:schemeClr>
                  </a:solidFill>
                  <a:prstDash val="solid"/>
                </a:ln>
                <a:solidFill>
                  <a:schemeClr val="tx1"/>
                </a:solidFill>
                <a:effectLst>
                  <a:glow rad="53100">
                    <a:schemeClr val="accent6">
                      <a:satMod val="180000"/>
                      <a:alpha val="30000"/>
                    </a:schemeClr>
                  </a:glow>
                </a:effectLst>
                <a:latin typeface="Times New Roman" pitchFamily="18" charset="0"/>
                <a:cs typeface="Times New Roman" pitchFamily="18" charset="0"/>
              </a:rPr>
              <a:t>not</a:t>
            </a:r>
            <a:r>
              <a:rPr lang="it-IT" sz="2400" spc="50" dirty="0" smtClean="0">
                <a:ln w="12700" cmpd="sng">
                  <a:solidFill>
                    <a:schemeClr val="accent6">
                      <a:satMod val="120000"/>
                      <a:shade val="80000"/>
                    </a:schemeClr>
                  </a:solidFill>
                  <a:prstDash val="solid"/>
                </a:ln>
                <a:solidFill>
                  <a:schemeClr val="tx1"/>
                </a:solidFill>
                <a:effectLst>
                  <a:glow rad="53100">
                    <a:schemeClr val="accent6">
                      <a:satMod val="180000"/>
                      <a:alpha val="30000"/>
                    </a:schemeClr>
                  </a:glow>
                </a:effectLst>
                <a:latin typeface="Times New Roman" pitchFamily="18" charset="0"/>
                <a:cs typeface="Times New Roman" pitchFamily="18" charset="0"/>
              </a:rPr>
              <a:t> </a:t>
            </a:r>
            <a:r>
              <a:rPr lang="it-IT" sz="2400" spc="50" dirty="0" err="1" smtClean="0">
                <a:ln w="12700" cmpd="sng">
                  <a:solidFill>
                    <a:schemeClr val="accent6">
                      <a:satMod val="120000"/>
                      <a:shade val="80000"/>
                    </a:schemeClr>
                  </a:solidFill>
                  <a:prstDash val="solid"/>
                </a:ln>
                <a:solidFill>
                  <a:schemeClr val="tx1"/>
                </a:solidFill>
                <a:effectLst>
                  <a:glow rad="53100">
                    <a:schemeClr val="accent6">
                      <a:satMod val="180000"/>
                      <a:alpha val="30000"/>
                    </a:schemeClr>
                  </a:glow>
                </a:effectLst>
                <a:latin typeface="Times New Roman" pitchFamily="18" charset="0"/>
                <a:cs typeface="Times New Roman" pitchFamily="18" charset="0"/>
              </a:rPr>
              <a:t>always</a:t>
            </a:r>
            <a:r>
              <a:rPr lang="it-IT" sz="2400" spc="50" dirty="0" smtClean="0">
                <a:ln w="12700" cmpd="sng">
                  <a:solidFill>
                    <a:schemeClr val="accent6">
                      <a:satMod val="120000"/>
                      <a:shade val="80000"/>
                    </a:schemeClr>
                  </a:solidFill>
                  <a:prstDash val="solid"/>
                </a:ln>
                <a:solidFill>
                  <a:schemeClr val="tx1"/>
                </a:solidFill>
                <a:effectLst>
                  <a:glow rad="53100">
                    <a:schemeClr val="accent6">
                      <a:satMod val="180000"/>
                      <a:alpha val="30000"/>
                    </a:schemeClr>
                  </a:glow>
                </a:effectLst>
                <a:latin typeface="Times New Roman" pitchFamily="18" charset="0"/>
                <a:cs typeface="Times New Roman" pitchFamily="18" charset="0"/>
              </a:rPr>
              <a:t> </a:t>
            </a:r>
            <a:r>
              <a:rPr lang="it-IT" sz="2400" spc="50" dirty="0" err="1" smtClean="0">
                <a:ln w="12700" cmpd="sng">
                  <a:solidFill>
                    <a:schemeClr val="accent6">
                      <a:satMod val="120000"/>
                      <a:shade val="80000"/>
                    </a:schemeClr>
                  </a:solidFill>
                  <a:prstDash val="solid"/>
                </a:ln>
                <a:solidFill>
                  <a:schemeClr val="tx1"/>
                </a:solidFill>
                <a:effectLst>
                  <a:glow rad="53100">
                    <a:schemeClr val="accent6">
                      <a:satMod val="180000"/>
                      <a:alpha val="30000"/>
                    </a:schemeClr>
                  </a:glow>
                </a:effectLst>
                <a:latin typeface="Times New Roman" pitchFamily="18" charset="0"/>
                <a:cs typeface="Times New Roman" pitchFamily="18" charset="0"/>
              </a:rPr>
              <a:t>negligible</a:t>
            </a:r>
            <a:endParaRPr lang="it-IT" sz="2400" spc="50" dirty="0" smtClean="0">
              <a:ln w="12700" cmpd="sng">
                <a:solidFill>
                  <a:schemeClr val="accent6">
                    <a:satMod val="120000"/>
                    <a:shade val="80000"/>
                  </a:schemeClr>
                </a:solidFill>
                <a:prstDash val="solid"/>
              </a:ln>
              <a:solidFill>
                <a:schemeClr val="tx1"/>
              </a:solidFill>
              <a:effectLst>
                <a:glow rad="53100">
                  <a:schemeClr val="accent6">
                    <a:satMod val="180000"/>
                    <a:alpha val="30000"/>
                  </a:schemeClr>
                </a:glow>
              </a:effectLst>
              <a:latin typeface="Times New Roman" pitchFamily="18" charset="0"/>
              <a:cs typeface="Times New Roman" pitchFamily="18" charset="0"/>
            </a:endParaRPr>
          </a:p>
          <a:p>
            <a:r>
              <a:rPr lang="it-IT" sz="2400" spc="50" dirty="0" smtClean="0">
                <a:ln w="12700" cmpd="sng">
                  <a:solidFill>
                    <a:schemeClr val="accent6">
                      <a:satMod val="120000"/>
                      <a:shade val="80000"/>
                    </a:schemeClr>
                  </a:solidFill>
                  <a:prstDash val="solid"/>
                </a:ln>
                <a:solidFill>
                  <a:schemeClr val="tx1"/>
                </a:solidFill>
                <a:effectLst>
                  <a:glow rad="53100">
                    <a:schemeClr val="accent6">
                      <a:satMod val="180000"/>
                      <a:alpha val="30000"/>
                    </a:schemeClr>
                  </a:glow>
                </a:effectLst>
                <a:latin typeface="Times New Roman" pitchFamily="18" charset="0"/>
                <a:cs typeface="Times New Roman" pitchFamily="18" charset="0"/>
              </a:rPr>
              <a:t>-Ϭ</a:t>
            </a:r>
            <a:r>
              <a:rPr lang="it-IT" sz="2400" spc="50" baseline="-35000" dirty="0" smtClean="0">
                <a:ln w="12700" cmpd="sng">
                  <a:solidFill>
                    <a:schemeClr val="accent6">
                      <a:satMod val="120000"/>
                      <a:shade val="80000"/>
                    </a:schemeClr>
                  </a:solidFill>
                  <a:prstDash val="solid"/>
                </a:ln>
                <a:solidFill>
                  <a:schemeClr val="tx1"/>
                </a:solidFill>
                <a:effectLst>
                  <a:glow rad="53100">
                    <a:schemeClr val="accent6">
                      <a:satMod val="180000"/>
                      <a:alpha val="30000"/>
                    </a:schemeClr>
                  </a:glow>
                </a:effectLst>
                <a:latin typeface="Times New Roman" pitchFamily="18" charset="0"/>
                <a:cs typeface="Times New Roman" pitchFamily="18" charset="0"/>
              </a:rPr>
              <a:t>r</a:t>
            </a:r>
            <a:r>
              <a:rPr lang="it-IT" sz="2400" spc="50" dirty="0" smtClean="0">
                <a:ln w="12700" cmpd="sng">
                  <a:solidFill>
                    <a:schemeClr val="accent6">
                      <a:satMod val="120000"/>
                      <a:shade val="80000"/>
                    </a:schemeClr>
                  </a:solidFill>
                  <a:prstDash val="solid"/>
                </a:ln>
                <a:solidFill>
                  <a:schemeClr val="tx1"/>
                </a:solidFill>
                <a:effectLst>
                  <a:glow rad="53100">
                    <a:schemeClr val="accent6">
                      <a:satMod val="180000"/>
                      <a:alpha val="30000"/>
                    </a:schemeClr>
                  </a:glow>
                </a:effectLst>
                <a:latin typeface="Times New Roman" pitchFamily="18" charset="0"/>
                <a:cs typeface="Times New Roman" pitchFamily="18" charset="0"/>
              </a:rPr>
              <a:t> (R) </a:t>
            </a:r>
            <a:r>
              <a:rPr lang="it-IT" sz="2400" spc="50" dirty="0" err="1" smtClean="0">
                <a:ln w="12700" cmpd="sng">
                  <a:solidFill>
                    <a:schemeClr val="accent6">
                      <a:satMod val="120000"/>
                      <a:shade val="80000"/>
                    </a:schemeClr>
                  </a:solidFill>
                  <a:prstDash val="solid"/>
                </a:ln>
                <a:solidFill>
                  <a:schemeClr val="tx1"/>
                </a:solidFill>
                <a:effectLst>
                  <a:glow rad="53100">
                    <a:schemeClr val="accent6">
                      <a:satMod val="180000"/>
                      <a:alpha val="30000"/>
                    </a:schemeClr>
                  </a:glow>
                </a:effectLst>
                <a:latin typeface="Times New Roman" pitchFamily="18" charset="0"/>
                <a:cs typeface="Times New Roman" pitchFamily="18" charset="0"/>
              </a:rPr>
              <a:t>is</a:t>
            </a:r>
            <a:r>
              <a:rPr lang="it-IT" sz="2400" spc="50" dirty="0" smtClean="0">
                <a:ln w="12700" cmpd="sng">
                  <a:solidFill>
                    <a:schemeClr val="accent6">
                      <a:satMod val="120000"/>
                      <a:shade val="80000"/>
                    </a:schemeClr>
                  </a:solidFill>
                  <a:prstDash val="solid"/>
                </a:ln>
                <a:solidFill>
                  <a:schemeClr val="tx1"/>
                </a:solidFill>
                <a:effectLst>
                  <a:glow rad="53100">
                    <a:schemeClr val="accent6">
                      <a:satMod val="180000"/>
                      <a:alpha val="30000"/>
                    </a:schemeClr>
                  </a:glow>
                </a:effectLst>
                <a:latin typeface="Times New Roman" pitchFamily="18" charset="0"/>
                <a:cs typeface="Times New Roman" pitchFamily="18" charset="0"/>
              </a:rPr>
              <a:t> a </a:t>
            </a:r>
            <a:r>
              <a:rPr lang="it-IT" sz="2400" spc="50" dirty="0" err="1" smtClean="0">
                <a:ln w="12700" cmpd="sng">
                  <a:solidFill>
                    <a:schemeClr val="accent6">
                      <a:satMod val="120000"/>
                      <a:shade val="80000"/>
                    </a:schemeClr>
                  </a:solidFill>
                  <a:prstDash val="solid"/>
                </a:ln>
                <a:solidFill>
                  <a:schemeClr val="tx1"/>
                </a:solidFill>
                <a:effectLst>
                  <a:glow rad="53100">
                    <a:schemeClr val="accent6">
                      <a:satMod val="180000"/>
                      <a:alpha val="30000"/>
                    </a:schemeClr>
                  </a:glow>
                </a:effectLst>
                <a:latin typeface="Times New Roman" pitchFamily="18" charset="0"/>
                <a:cs typeface="Times New Roman" pitchFamily="18" charset="0"/>
              </a:rPr>
              <a:t>direct</a:t>
            </a:r>
            <a:r>
              <a:rPr lang="it-IT" sz="2400" spc="50" dirty="0" smtClean="0">
                <a:ln w="12700" cmpd="sng">
                  <a:solidFill>
                    <a:schemeClr val="accent6">
                      <a:satMod val="120000"/>
                      <a:shade val="80000"/>
                    </a:schemeClr>
                  </a:solidFill>
                  <a:prstDash val="solid"/>
                </a:ln>
                <a:solidFill>
                  <a:schemeClr val="tx1"/>
                </a:solidFill>
                <a:effectLst>
                  <a:glow rad="53100">
                    <a:schemeClr val="accent6">
                      <a:satMod val="180000"/>
                      <a:alpha val="30000"/>
                    </a:schemeClr>
                  </a:glow>
                </a:effectLst>
                <a:latin typeface="Times New Roman" pitchFamily="18" charset="0"/>
                <a:cs typeface="Times New Roman" pitchFamily="18" charset="0"/>
              </a:rPr>
              <a:t> probe </a:t>
            </a:r>
            <a:r>
              <a:rPr lang="it-IT" sz="2400" spc="50" dirty="0" err="1" smtClean="0">
                <a:ln w="12700" cmpd="sng">
                  <a:solidFill>
                    <a:schemeClr val="accent6">
                      <a:satMod val="120000"/>
                      <a:shade val="80000"/>
                    </a:schemeClr>
                  </a:solidFill>
                  <a:prstDash val="solid"/>
                </a:ln>
                <a:solidFill>
                  <a:schemeClr val="tx1"/>
                </a:solidFill>
                <a:effectLst>
                  <a:glow rad="53100">
                    <a:schemeClr val="accent6">
                      <a:satMod val="180000"/>
                      <a:alpha val="30000"/>
                    </a:schemeClr>
                  </a:glow>
                </a:effectLst>
                <a:latin typeface="Times New Roman" pitchFamily="18" charset="0"/>
                <a:cs typeface="Times New Roman" pitchFamily="18" charset="0"/>
              </a:rPr>
              <a:t>of</a:t>
            </a:r>
            <a:r>
              <a:rPr lang="it-IT" sz="2400" spc="50" dirty="0" smtClean="0">
                <a:ln w="12700" cmpd="sng">
                  <a:solidFill>
                    <a:schemeClr val="accent6">
                      <a:satMod val="120000"/>
                      <a:shade val="80000"/>
                    </a:schemeClr>
                  </a:solidFill>
                  <a:prstDash val="solid"/>
                </a:ln>
                <a:solidFill>
                  <a:schemeClr val="tx1"/>
                </a:solidFill>
                <a:effectLst>
                  <a:glow rad="53100">
                    <a:schemeClr val="accent6">
                      <a:satMod val="180000"/>
                      <a:alpha val="30000"/>
                    </a:schemeClr>
                  </a:glow>
                </a:effectLst>
                <a:latin typeface="Times New Roman" pitchFamily="18" charset="0"/>
                <a:cs typeface="Times New Roman" pitchFamily="18" charset="0"/>
              </a:rPr>
              <a:t> </a:t>
            </a:r>
            <a:r>
              <a:rPr lang="it-IT" sz="2400" spc="50" dirty="0" err="1" smtClean="0">
                <a:ln w="12700" cmpd="sng">
                  <a:solidFill>
                    <a:schemeClr val="accent6">
                      <a:satMod val="120000"/>
                      <a:shade val="80000"/>
                    </a:schemeClr>
                  </a:solidFill>
                  <a:prstDash val="solid"/>
                </a:ln>
                <a:solidFill>
                  <a:schemeClr val="tx1"/>
                </a:solidFill>
                <a:effectLst>
                  <a:glow rad="53100">
                    <a:schemeClr val="accent6">
                      <a:satMod val="180000"/>
                      <a:alpha val="30000"/>
                    </a:schemeClr>
                  </a:glow>
                </a:effectLst>
                <a:latin typeface="Times New Roman" pitchFamily="18" charset="0"/>
                <a:cs typeface="Times New Roman" pitchFamily="18" charset="0"/>
              </a:rPr>
              <a:t>grav</a:t>
            </a:r>
            <a:r>
              <a:rPr lang="it-IT" sz="2400" spc="50" dirty="0" smtClean="0">
                <a:ln w="12700" cmpd="sng">
                  <a:solidFill>
                    <a:schemeClr val="accent6">
                      <a:satMod val="120000"/>
                      <a:shade val="80000"/>
                    </a:schemeClr>
                  </a:solidFill>
                  <a:prstDash val="solid"/>
                </a:ln>
                <a:solidFill>
                  <a:schemeClr val="tx1"/>
                </a:solidFill>
                <a:effectLst>
                  <a:glow rad="53100">
                    <a:schemeClr val="accent6">
                      <a:satMod val="180000"/>
                      <a:alpha val="30000"/>
                    </a:schemeClr>
                  </a:glow>
                </a:effectLst>
                <a:latin typeface="Times New Roman" pitchFamily="18" charset="0"/>
                <a:cs typeface="Times New Roman" pitchFamily="18" charset="0"/>
              </a:rPr>
              <a:t> </a:t>
            </a:r>
            <a:r>
              <a:rPr lang="it-IT" sz="2400" spc="50" dirty="0" err="1" smtClean="0">
                <a:ln w="12700" cmpd="sng">
                  <a:solidFill>
                    <a:schemeClr val="accent6">
                      <a:satMod val="120000"/>
                      <a:shade val="80000"/>
                    </a:schemeClr>
                  </a:solidFill>
                  <a:prstDash val="solid"/>
                </a:ln>
                <a:solidFill>
                  <a:schemeClr val="tx1"/>
                </a:solidFill>
                <a:effectLst>
                  <a:glow rad="53100">
                    <a:schemeClr val="accent6">
                      <a:satMod val="180000"/>
                      <a:alpha val="30000"/>
                    </a:schemeClr>
                  </a:glow>
                </a:effectLst>
                <a:latin typeface="Times New Roman" pitchFamily="18" charset="0"/>
                <a:cs typeface="Times New Roman" pitchFamily="18" charset="0"/>
              </a:rPr>
              <a:t>potential</a:t>
            </a:r>
            <a:r>
              <a:rPr lang="it-IT" sz="2400" spc="50" dirty="0" smtClean="0">
                <a:ln w="12700" cmpd="sng">
                  <a:solidFill>
                    <a:schemeClr val="accent6">
                      <a:satMod val="120000"/>
                      <a:shade val="80000"/>
                    </a:schemeClr>
                  </a:solidFill>
                  <a:prstDash val="solid"/>
                </a:ln>
                <a:solidFill>
                  <a:schemeClr val="tx1"/>
                </a:solidFill>
                <a:effectLst>
                  <a:glow rad="53100">
                    <a:schemeClr val="accent6">
                      <a:satMod val="180000"/>
                      <a:alpha val="30000"/>
                    </a:schemeClr>
                  </a:glow>
                </a:effectLst>
                <a:latin typeface="Times New Roman" pitchFamily="18" charset="0"/>
                <a:cs typeface="Times New Roman" pitchFamily="18" charset="0"/>
              </a:rPr>
              <a:t>  </a:t>
            </a:r>
            <a:r>
              <a:rPr lang="it-IT" sz="2400" spc="50" dirty="0" err="1" smtClean="0">
                <a:ln w="12700" cmpd="sng">
                  <a:solidFill>
                    <a:schemeClr val="accent6">
                      <a:satMod val="120000"/>
                      <a:shade val="80000"/>
                    </a:schemeClr>
                  </a:solidFill>
                  <a:prstDash val="solid"/>
                </a:ln>
                <a:solidFill>
                  <a:schemeClr val="tx1"/>
                </a:solidFill>
                <a:effectLst>
                  <a:glow rad="53100">
                    <a:schemeClr val="accent6">
                      <a:satMod val="180000"/>
                      <a:alpha val="30000"/>
                    </a:schemeClr>
                  </a:glow>
                </a:effectLst>
                <a:latin typeface="Times New Roman" pitchFamily="18" charset="0"/>
                <a:cs typeface="Times New Roman" pitchFamily="18" charset="0"/>
              </a:rPr>
              <a:t>but</a:t>
            </a:r>
            <a:r>
              <a:rPr lang="it-IT" sz="2400" spc="50" dirty="0" smtClean="0">
                <a:ln w="12700" cmpd="sng">
                  <a:solidFill>
                    <a:schemeClr val="accent6">
                      <a:satMod val="120000"/>
                      <a:shade val="80000"/>
                    </a:schemeClr>
                  </a:solidFill>
                  <a:prstDash val="solid"/>
                </a:ln>
                <a:solidFill>
                  <a:schemeClr val="tx1"/>
                </a:solidFill>
                <a:effectLst>
                  <a:glow rad="53100">
                    <a:schemeClr val="accent6">
                      <a:satMod val="180000"/>
                      <a:alpha val="30000"/>
                    </a:schemeClr>
                  </a:glow>
                </a:effectLst>
                <a:latin typeface="Times New Roman" pitchFamily="18" charset="0"/>
                <a:cs typeface="Times New Roman" pitchFamily="18" charset="0"/>
              </a:rPr>
              <a:t>  </a:t>
            </a:r>
            <a:r>
              <a:rPr lang="it-IT" sz="2400" spc="50" dirty="0" err="1" smtClean="0">
                <a:ln w="12700" cmpd="sng">
                  <a:solidFill>
                    <a:schemeClr val="accent6">
                      <a:satMod val="120000"/>
                      <a:shade val="80000"/>
                    </a:schemeClr>
                  </a:solidFill>
                  <a:prstDash val="solid"/>
                </a:ln>
                <a:solidFill>
                  <a:schemeClr val="tx1"/>
                </a:solidFill>
                <a:effectLst>
                  <a:glow rad="53100">
                    <a:schemeClr val="accent6">
                      <a:satMod val="180000"/>
                      <a:alpha val="30000"/>
                    </a:schemeClr>
                  </a:glow>
                </a:effectLst>
                <a:latin typeface="Times New Roman" pitchFamily="18" charset="0"/>
                <a:cs typeface="Times New Roman" pitchFamily="18" charset="0"/>
              </a:rPr>
              <a:t>it</a:t>
            </a:r>
            <a:r>
              <a:rPr lang="it-IT" sz="2400" spc="50" dirty="0" smtClean="0">
                <a:ln w="12700" cmpd="sng">
                  <a:solidFill>
                    <a:schemeClr val="accent6">
                      <a:satMod val="120000"/>
                      <a:shade val="80000"/>
                    </a:schemeClr>
                  </a:solidFill>
                  <a:prstDash val="solid"/>
                </a:ln>
                <a:solidFill>
                  <a:schemeClr val="tx1"/>
                </a:solidFill>
                <a:effectLst>
                  <a:glow rad="53100">
                    <a:schemeClr val="accent6">
                      <a:satMod val="180000"/>
                      <a:alpha val="30000"/>
                    </a:schemeClr>
                  </a:glow>
                </a:effectLst>
                <a:latin typeface="Times New Roman" pitchFamily="18" charset="0"/>
                <a:cs typeface="Times New Roman" pitchFamily="18" charset="0"/>
              </a:rPr>
              <a:t> </a:t>
            </a:r>
            <a:r>
              <a:rPr lang="it-IT" sz="2400" spc="50" dirty="0" err="1" smtClean="0">
                <a:ln w="12700" cmpd="sng">
                  <a:solidFill>
                    <a:schemeClr val="accent6">
                      <a:satMod val="120000"/>
                      <a:shade val="80000"/>
                    </a:schemeClr>
                  </a:solidFill>
                  <a:prstDash val="solid"/>
                </a:ln>
                <a:solidFill>
                  <a:schemeClr val="tx1"/>
                </a:solidFill>
                <a:effectLst>
                  <a:glow rad="53100">
                    <a:schemeClr val="accent6">
                      <a:satMod val="180000"/>
                      <a:alpha val="30000"/>
                    </a:schemeClr>
                  </a:glow>
                </a:effectLst>
                <a:latin typeface="Times New Roman" pitchFamily="18" charset="0"/>
                <a:cs typeface="Times New Roman" pitchFamily="18" charset="0"/>
              </a:rPr>
              <a:t>is</a:t>
            </a:r>
            <a:r>
              <a:rPr lang="it-IT" sz="2400" spc="50" dirty="0" smtClean="0">
                <a:ln w="12700" cmpd="sng">
                  <a:solidFill>
                    <a:schemeClr val="accent6">
                      <a:satMod val="120000"/>
                      <a:shade val="80000"/>
                    </a:schemeClr>
                  </a:solidFill>
                  <a:prstDash val="solid"/>
                </a:ln>
                <a:solidFill>
                  <a:schemeClr val="tx1"/>
                </a:solidFill>
                <a:effectLst>
                  <a:glow rad="53100">
                    <a:schemeClr val="accent6">
                      <a:satMod val="180000"/>
                      <a:alpha val="30000"/>
                    </a:schemeClr>
                  </a:glow>
                </a:effectLst>
                <a:latin typeface="Times New Roman" pitchFamily="18" charset="0"/>
                <a:cs typeface="Times New Roman" pitchFamily="18" charset="0"/>
              </a:rPr>
              <a:t> </a:t>
            </a:r>
            <a:r>
              <a:rPr lang="it-IT" sz="2400" spc="50" dirty="0" err="1" smtClean="0">
                <a:ln w="12700" cmpd="sng">
                  <a:solidFill>
                    <a:schemeClr val="accent6">
                      <a:satMod val="120000"/>
                      <a:shade val="80000"/>
                    </a:schemeClr>
                  </a:solidFill>
                  <a:prstDash val="solid"/>
                </a:ln>
                <a:solidFill>
                  <a:schemeClr val="tx1"/>
                </a:solidFill>
                <a:effectLst>
                  <a:glow rad="53100">
                    <a:schemeClr val="accent6">
                      <a:satMod val="180000"/>
                      <a:alpha val="30000"/>
                    </a:schemeClr>
                  </a:glow>
                </a:effectLst>
                <a:latin typeface="Times New Roman" pitchFamily="18" charset="0"/>
                <a:cs typeface="Times New Roman" pitchFamily="18" charset="0"/>
              </a:rPr>
              <a:t>not</a:t>
            </a:r>
            <a:r>
              <a:rPr lang="it-IT" sz="2400" spc="50" dirty="0" smtClean="0">
                <a:ln w="12700" cmpd="sng">
                  <a:solidFill>
                    <a:schemeClr val="accent6">
                      <a:satMod val="120000"/>
                      <a:shade val="80000"/>
                    </a:schemeClr>
                  </a:solidFill>
                  <a:prstDash val="solid"/>
                </a:ln>
                <a:solidFill>
                  <a:schemeClr val="tx1"/>
                </a:solidFill>
                <a:effectLst>
                  <a:glow rad="53100">
                    <a:schemeClr val="accent6">
                      <a:satMod val="180000"/>
                      <a:alpha val="30000"/>
                    </a:schemeClr>
                  </a:glow>
                </a:effectLst>
                <a:latin typeface="Times New Roman" pitchFamily="18" charset="0"/>
                <a:cs typeface="Times New Roman" pitchFamily="18" charset="0"/>
              </a:rPr>
              <a:t> </a:t>
            </a:r>
            <a:r>
              <a:rPr lang="it-IT" sz="2400" spc="50" dirty="0" err="1" smtClean="0">
                <a:ln w="12700" cmpd="sng">
                  <a:solidFill>
                    <a:schemeClr val="accent6">
                      <a:satMod val="120000"/>
                      <a:shade val="80000"/>
                    </a:schemeClr>
                  </a:solidFill>
                  <a:prstDash val="solid"/>
                </a:ln>
                <a:solidFill>
                  <a:schemeClr val="tx1"/>
                </a:solidFill>
                <a:effectLst>
                  <a:glow rad="53100">
                    <a:schemeClr val="accent6">
                      <a:satMod val="180000"/>
                      <a:alpha val="30000"/>
                    </a:schemeClr>
                  </a:glow>
                </a:effectLst>
                <a:latin typeface="Times New Roman" pitchFamily="18" charset="0"/>
                <a:cs typeface="Times New Roman" pitchFamily="18" charset="0"/>
              </a:rPr>
              <a:t>observable</a:t>
            </a:r>
            <a:endParaRPr lang="it-IT" sz="2400" spc="50" dirty="0" smtClean="0">
              <a:ln w="12700" cmpd="sng">
                <a:solidFill>
                  <a:schemeClr val="accent6">
                    <a:satMod val="120000"/>
                    <a:shade val="80000"/>
                  </a:schemeClr>
                </a:solidFill>
                <a:prstDash val="solid"/>
              </a:ln>
              <a:solidFill>
                <a:schemeClr val="tx1"/>
              </a:solidFill>
              <a:effectLst>
                <a:glow rad="53100">
                  <a:schemeClr val="accent6">
                    <a:satMod val="180000"/>
                    <a:alpha val="30000"/>
                  </a:schemeClr>
                </a:glow>
              </a:effectLst>
              <a:latin typeface="Times New Roman" pitchFamily="18" charset="0"/>
              <a:cs typeface="Times New Roman" pitchFamily="18" charset="0"/>
            </a:endParaRPr>
          </a:p>
          <a:p>
            <a:r>
              <a:rPr lang="it-IT" sz="2400" spc="50" dirty="0" smtClean="0">
                <a:ln w="12700" cmpd="sng">
                  <a:solidFill>
                    <a:schemeClr val="accent6">
                      <a:satMod val="120000"/>
                      <a:shade val="80000"/>
                    </a:schemeClr>
                  </a:solidFill>
                  <a:prstDash val="solid"/>
                </a:ln>
                <a:solidFill>
                  <a:schemeClr val="tx1"/>
                </a:solidFill>
                <a:effectLst>
                  <a:glow rad="53100">
                    <a:schemeClr val="accent6">
                      <a:satMod val="180000"/>
                      <a:alpha val="30000"/>
                    </a:schemeClr>
                  </a:glow>
                </a:effectLst>
                <a:latin typeface="Times New Roman" pitchFamily="18" charset="0"/>
                <a:cs typeface="Times New Roman" pitchFamily="18" charset="0"/>
              </a:rPr>
              <a:t>-Ϭ</a:t>
            </a:r>
            <a:r>
              <a:rPr lang="it-IT" sz="2400" spc="50" baseline="-35000" dirty="0" smtClean="0">
                <a:ln w="12700" cmpd="sng">
                  <a:solidFill>
                    <a:schemeClr val="accent6">
                      <a:satMod val="120000"/>
                      <a:shade val="80000"/>
                    </a:schemeClr>
                  </a:solidFill>
                  <a:prstDash val="solid"/>
                </a:ln>
                <a:solidFill>
                  <a:schemeClr val="tx1"/>
                </a:solidFill>
                <a:effectLst>
                  <a:glow rad="53100">
                    <a:schemeClr val="accent6">
                      <a:satMod val="180000"/>
                      <a:alpha val="30000"/>
                    </a:schemeClr>
                  </a:glow>
                </a:effectLst>
                <a:latin typeface="Times New Roman" pitchFamily="18" charset="0"/>
                <a:cs typeface="Times New Roman" pitchFamily="18" charset="0"/>
              </a:rPr>
              <a:t>P</a:t>
            </a:r>
            <a:r>
              <a:rPr lang="it-IT" sz="2400" spc="50" dirty="0" smtClean="0">
                <a:ln w="12700" cmpd="sng">
                  <a:solidFill>
                    <a:schemeClr val="accent6">
                      <a:satMod val="120000"/>
                      <a:shade val="80000"/>
                    </a:schemeClr>
                  </a:solidFill>
                  <a:prstDash val="solid"/>
                </a:ln>
                <a:solidFill>
                  <a:schemeClr val="tx1"/>
                </a:solidFill>
                <a:effectLst>
                  <a:glow rad="53100">
                    <a:schemeClr val="accent6">
                      <a:satMod val="180000"/>
                      <a:alpha val="30000"/>
                    </a:schemeClr>
                  </a:glow>
                </a:effectLst>
                <a:latin typeface="Times New Roman" pitchFamily="18" charset="0"/>
                <a:cs typeface="Times New Roman" pitchFamily="18" charset="0"/>
              </a:rPr>
              <a:t> (R) </a:t>
            </a:r>
            <a:r>
              <a:rPr lang="it-IT" sz="2400" spc="50" dirty="0" err="1" smtClean="0">
                <a:ln w="12700" cmpd="sng">
                  <a:solidFill>
                    <a:schemeClr val="accent6">
                      <a:satMod val="120000"/>
                      <a:shade val="80000"/>
                    </a:schemeClr>
                  </a:solidFill>
                  <a:prstDash val="solid"/>
                </a:ln>
                <a:solidFill>
                  <a:schemeClr val="tx1"/>
                </a:solidFill>
                <a:effectLst>
                  <a:glow rad="53100">
                    <a:schemeClr val="accent6">
                      <a:satMod val="180000"/>
                      <a:alpha val="30000"/>
                    </a:schemeClr>
                  </a:glow>
                </a:effectLst>
                <a:latin typeface="Times New Roman" pitchFamily="18" charset="0"/>
                <a:cs typeface="Times New Roman" pitchFamily="18" charset="0"/>
              </a:rPr>
              <a:t>is</a:t>
            </a:r>
            <a:r>
              <a:rPr lang="it-IT" sz="2400" spc="50" dirty="0" smtClean="0">
                <a:ln w="12700" cmpd="sng">
                  <a:solidFill>
                    <a:schemeClr val="accent6">
                      <a:satMod val="120000"/>
                      <a:shade val="80000"/>
                    </a:schemeClr>
                  </a:solidFill>
                  <a:prstDash val="solid"/>
                </a:ln>
                <a:solidFill>
                  <a:schemeClr val="tx1"/>
                </a:solidFill>
                <a:effectLst>
                  <a:glow rad="53100">
                    <a:schemeClr val="accent6">
                      <a:satMod val="180000"/>
                      <a:alpha val="30000"/>
                    </a:schemeClr>
                  </a:glow>
                </a:effectLst>
                <a:latin typeface="Times New Roman" pitchFamily="18" charset="0"/>
                <a:cs typeface="Times New Roman" pitchFamily="18" charset="0"/>
              </a:rPr>
              <a:t> </a:t>
            </a:r>
            <a:r>
              <a:rPr lang="it-IT" sz="2400" spc="50" dirty="0" err="1" smtClean="0">
                <a:ln w="12700" cmpd="sng">
                  <a:solidFill>
                    <a:schemeClr val="accent6">
                      <a:satMod val="120000"/>
                      <a:shade val="80000"/>
                    </a:schemeClr>
                  </a:solidFill>
                  <a:prstDash val="solid"/>
                </a:ln>
                <a:solidFill>
                  <a:schemeClr val="tx1"/>
                </a:solidFill>
                <a:effectLst>
                  <a:glow rad="53100">
                    <a:schemeClr val="accent6">
                      <a:satMod val="180000"/>
                      <a:alpha val="30000"/>
                    </a:schemeClr>
                  </a:glow>
                </a:effectLst>
                <a:latin typeface="Times New Roman" pitchFamily="18" charset="0"/>
                <a:cs typeface="Times New Roman" pitchFamily="18" charset="0"/>
              </a:rPr>
              <a:t>observable</a:t>
            </a:r>
            <a:r>
              <a:rPr lang="it-IT" sz="2400" spc="50" dirty="0" smtClean="0">
                <a:ln w="12700" cmpd="sng">
                  <a:solidFill>
                    <a:schemeClr val="accent6">
                      <a:satMod val="120000"/>
                      <a:shade val="80000"/>
                    </a:schemeClr>
                  </a:solidFill>
                  <a:prstDash val="solid"/>
                </a:ln>
                <a:solidFill>
                  <a:schemeClr val="tx1"/>
                </a:solidFill>
                <a:effectLst>
                  <a:glow rad="53100">
                    <a:schemeClr val="accent6">
                      <a:satMod val="180000"/>
                      <a:alpha val="30000"/>
                    </a:schemeClr>
                  </a:glow>
                </a:effectLst>
                <a:latin typeface="Times New Roman" pitchFamily="18" charset="0"/>
                <a:cs typeface="Times New Roman" pitchFamily="18" charset="0"/>
              </a:rPr>
              <a:t> </a:t>
            </a:r>
            <a:r>
              <a:rPr lang="it-IT" sz="2400" spc="50" dirty="0" err="1" smtClean="0">
                <a:ln w="12700" cmpd="sng">
                  <a:solidFill>
                    <a:schemeClr val="accent6">
                      <a:satMod val="120000"/>
                      <a:shade val="80000"/>
                    </a:schemeClr>
                  </a:solidFill>
                  <a:prstDash val="solid"/>
                </a:ln>
                <a:solidFill>
                  <a:schemeClr val="tx1"/>
                </a:solidFill>
                <a:effectLst>
                  <a:glow rad="53100">
                    <a:schemeClr val="accent6">
                      <a:satMod val="180000"/>
                      <a:alpha val="30000"/>
                    </a:schemeClr>
                  </a:glow>
                </a:effectLst>
                <a:latin typeface="Times New Roman" pitchFamily="18" charset="0"/>
                <a:cs typeface="Times New Roman" pitchFamily="18" charset="0"/>
              </a:rPr>
              <a:t>when</a:t>
            </a:r>
            <a:r>
              <a:rPr lang="it-IT" sz="2400" spc="50" dirty="0" smtClean="0">
                <a:ln w="12700" cmpd="sng">
                  <a:solidFill>
                    <a:schemeClr val="accent6">
                      <a:satMod val="120000"/>
                      <a:shade val="80000"/>
                    </a:schemeClr>
                  </a:solidFill>
                  <a:prstDash val="solid"/>
                </a:ln>
                <a:solidFill>
                  <a:schemeClr val="tx1"/>
                </a:solidFill>
                <a:effectLst>
                  <a:glow rad="53100">
                    <a:schemeClr val="accent6">
                      <a:satMod val="180000"/>
                      <a:alpha val="30000"/>
                    </a:schemeClr>
                  </a:glow>
                </a:effectLst>
                <a:latin typeface="Times New Roman" pitchFamily="18" charset="0"/>
                <a:cs typeface="Times New Roman" pitchFamily="18" charset="0"/>
              </a:rPr>
              <a:t> </a:t>
            </a:r>
            <a:r>
              <a:rPr lang="it-IT" sz="2400" spc="50" dirty="0" err="1" smtClean="0">
                <a:ln w="12700" cmpd="sng">
                  <a:solidFill>
                    <a:schemeClr val="accent6">
                      <a:satMod val="120000"/>
                      <a:shade val="80000"/>
                    </a:schemeClr>
                  </a:solidFill>
                  <a:prstDash val="solid"/>
                </a:ln>
                <a:solidFill>
                  <a:schemeClr val="tx1"/>
                </a:solidFill>
                <a:effectLst>
                  <a:glow rad="53100">
                    <a:schemeClr val="accent6">
                      <a:satMod val="180000"/>
                      <a:alpha val="30000"/>
                    </a:schemeClr>
                  </a:glow>
                </a:effectLst>
                <a:latin typeface="Times New Roman" pitchFamily="18" charset="0"/>
                <a:cs typeface="Times New Roman" pitchFamily="18" charset="0"/>
              </a:rPr>
              <a:t>individual</a:t>
            </a:r>
            <a:r>
              <a:rPr lang="it-IT" sz="2400" spc="50" dirty="0" smtClean="0">
                <a:ln w="12700" cmpd="sng">
                  <a:solidFill>
                    <a:schemeClr val="accent6">
                      <a:satMod val="120000"/>
                      <a:shade val="80000"/>
                    </a:schemeClr>
                  </a:solidFill>
                  <a:prstDash val="solid"/>
                </a:ln>
                <a:solidFill>
                  <a:schemeClr val="tx1"/>
                </a:solidFill>
                <a:effectLst>
                  <a:glow rad="53100">
                    <a:schemeClr val="accent6">
                      <a:satMod val="180000"/>
                      <a:alpha val="30000"/>
                    </a:schemeClr>
                  </a:glow>
                </a:effectLst>
                <a:latin typeface="Times New Roman" pitchFamily="18" charset="0"/>
                <a:cs typeface="Times New Roman" pitchFamily="18" charset="0"/>
              </a:rPr>
              <a:t> star </a:t>
            </a:r>
            <a:r>
              <a:rPr lang="it-IT" sz="2400" spc="50" dirty="0" err="1" smtClean="0">
                <a:ln w="12700" cmpd="sng">
                  <a:solidFill>
                    <a:schemeClr val="accent6">
                      <a:satMod val="120000"/>
                      <a:shade val="80000"/>
                    </a:schemeClr>
                  </a:solidFill>
                  <a:prstDash val="solid"/>
                </a:ln>
                <a:solidFill>
                  <a:schemeClr val="tx1"/>
                </a:solidFill>
                <a:effectLst>
                  <a:glow rad="53100">
                    <a:schemeClr val="accent6">
                      <a:satMod val="180000"/>
                      <a:alpha val="30000"/>
                    </a:schemeClr>
                  </a:glow>
                </a:effectLst>
                <a:latin typeface="Times New Roman" pitchFamily="18" charset="0"/>
                <a:cs typeface="Times New Roman" pitchFamily="18" charset="0"/>
              </a:rPr>
              <a:t>measures</a:t>
            </a:r>
            <a:r>
              <a:rPr lang="it-IT" sz="2400" spc="50" dirty="0" smtClean="0">
                <a:ln w="12700" cmpd="sng">
                  <a:solidFill>
                    <a:schemeClr val="accent6">
                      <a:satMod val="120000"/>
                      <a:shade val="80000"/>
                    </a:schemeClr>
                  </a:solidFill>
                  <a:prstDash val="solid"/>
                </a:ln>
                <a:solidFill>
                  <a:schemeClr val="tx1"/>
                </a:solidFill>
                <a:effectLst>
                  <a:glow rad="53100">
                    <a:schemeClr val="accent6">
                      <a:satMod val="180000"/>
                      <a:alpha val="30000"/>
                    </a:schemeClr>
                  </a:glow>
                </a:effectLst>
                <a:latin typeface="Times New Roman" pitchFamily="18" charset="0"/>
                <a:cs typeface="Times New Roman" pitchFamily="18" charset="0"/>
              </a:rPr>
              <a:t> are </a:t>
            </a:r>
            <a:r>
              <a:rPr lang="it-IT" sz="2400" spc="50" dirty="0" err="1" smtClean="0">
                <a:ln w="12700" cmpd="sng">
                  <a:solidFill>
                    <a:schemeClr val="accent6">
                      <a:satMod val="120000"/>
                      <a:shade val="80000"/>
                    </a:schemeClr>
                  </a:solidFill>
                  <a:prstDash val="solid"/>
                </a:ln>
                <a:solidFill>
                  <a:schemeClr val="tx1"/>
                </a:solidFill>
                <a:effectLst>
                  <a:glow rad="53100">
                    <a:schemeClr val="accent6">
                      <a:satMod val="180000"/>
                      <a:alpha val="30000"/>
                    </a:schemeClr>
                  </a:glow>
                </a:effectLst>
                <a:latin typeface="Times New Roman" pitchFamily="18" charset="0"/>
                <a:cs typeface="Times New Roman" pitchFamily="18" charset="0"/>
              </a:rPr>
              <a:t>available</a:t>
            </a:r>
            <a:endParaRPr lang="it-IT" sz="2400" spc="50" dirty="0" smtClean="0">
              <a:ln w="12700" cmpd="sng">
                <a:solidFill>
                  <a:schemeClr val="accent6">
                    <a:satMod val="120000"/>
                    <a:shade val="80000"/>
                  </a:schemeClr>
                </a:solidFill>
                <a:prstDash val="solid"/>
              </a:ln>
              <a:solidFill>
                <a:schemeClr val="tx1"/>
              </a:solidFill>
              <a:effectLst>
                <a:glow rad="53100">
                  <a:schemeClr val="accent6">
                    <a:satMod val="180000"/>
                    <a:alpha val="30000"/>
                  </a:schemeClr>
                </a:glow>
              </a:effectLst>
              <a:latin typeface="Times New Roman" pitchFamily="18" charset="0"/>
              <a:cs typeface="Times New Roman" pitchFamily="18" charset="0"/>
            </a:endParaRPr>
          </a:p>
          <a:p>
            <a:r>
              <a:rPr lang="it-IT" sz="2400" spc="50" dirty="0" smtClean="0">
                <a:ln w="12700" cmpd="sng">
                  <a:solidFill>
                    <a:schemeClr val="accent6">
                      <a:satMod val="120000"/>
                      <a:shade val="80000"/>
                    </a:schemeClr>
                  </a:solidFill>
                  <a:prstDash val="solid"/>
                </a:ln>
                <a:solidFill>
                  <a:schemeClr val="tx1"/>
                </a:solidFill>
                <a:effectLst>
                  <a:glow rad="53100">
                    <a:schemeClr val="accent6">
                      <a:satMod val="180000"/>
                      <a:alpha val="30000"/>
                    </a:schemeClr>
                  </a:glow>
                </a:effectLst>
                <a:latin typeface="Times New Roman" pitchFamily="18" charset="0"/>
                <a:cs typeface="Times New Roman" pitchFamily="18" charset="0"/>
              </a:rPr>
              <a:t>-Ϭ</a:t>
            </a:r>
            <a:r>
              <a:rPr lang="it-IT" sz="2400" spc="50" baseline="-35000" dirty="0" smtClean="0">
                <a:ln w="12700" cmpd="sng">
                  <a:solidFill>
                    <a:schemeClr val="accent6">
                      <a:satMod val="120000"/>
                      <a:shade val="80000"/>
                    </a:schemeClr>
                  </a:solidFill>
                  <a:prstDash val="solid"/>
                </a:ln>
                <a:solidFill>
                  <a:schemeClr val="tx1"/>
                </a:solidFill>
                <a:effectLst>
                  <a:glow rad="53100">
                    <a:schemeClr val="accent6">
                      <a:satMod val="180000"/>
                      <a:alpha val="30000"/>
                    </a:schemeClr>
                  </a:glow>
                </a:effectLst>
                <a:latin typeface="Times New Roman" pitchFamily="18" charset="0"/>
                <a:cs typeface="Times New Roman" pitchFamily="18" charset="0"/>
              </a:rPr>
              <a:t>AP </a:t>
            </a:r>
            <a:r>
              <a:rPr lang="it-IT" sz="2400" spc="50" dirty="0" err="1" smtClean="0">
                <a:ln w="12700" cmpd="sng">
                  <a:solidFill>
                    <a:schemeClr val="accent6">
                      <a:satMod val="120000"/>
                      <a:shade val="80000"/>
                    </a:schemeClr>
                  </a:solidFill>
                  <a:prstDash val="solid"/>
                </a:ln>
                <a:solidFill>
                  <a:schemeClr val="tx1"/>
                </a:solidFill>
                <a:effectLst>
                  <a:glow rad="53100">
                    <a:schemeClr val="accent6">
                      <a:satMod val="180000"/>
                      <a:alpha val="30000"/>
                    </a:schemeClr>
                  </a:glow>
                </a:effectLst>
                <a:latin typeface="Times New Roman" pitchFamily="18" charset="0"/>
                <a:cs typeface="Times New Roman" pitchFamily="18" charset="0"/>
              </a:rPr>
              <a:t>is</a:t>
            </a:r>
            <a:r>
              <a:rPr lang="it-IT" sz="2400" spc="50" dirty="0" smtClean="0">
                <a:ln w="12700" cmpd="sng">
                  <a:solidFill>
                    <a:schemeClr val="accent6">
                      <a:satMod val="120000"/>
                      <a:shade val="80000"/>
                    </a:schemeClr>
                  </a:solidFill>
                  <a:prstDash val="solid"/>
                </a:ln>
                <a:solidFill>
                  <a:schemeClr val="tx1"/>
                </a:solidFill>
                <a:effectLst>
                  <a:glow rad="53100">
                    <a:schemeClr val="accent6">
                      <a:satMod val="180000"/>
                      <a:alpha val="30000"/>
                    </a:schemeClr>
                  </a:glow>
                </a:effectLst>
                <a:latin typeface="Times New Roman" pitchFamily="18" charset="0"/>
                <a:cs typeface="Times New Roman" pitchFamily="18" charset="0"/>
              </a:rPr>
              <a:t> the standard </a:t>
            </a:r>
            <a:r>
              <a:rPr lang="it-IT" sz="2400" spc="50" dirty="0" err="1" smtClean="0">
                <a:ln w="12700" cmpd="sng">
                  <a:solidFill>
                    <a:schemeClr val="accent6">
                      <a:satMod val="120000"/>
                      <a:shade val="80000"/>
                    </a:schemeClr>
                  </a:solidFill>
                  <a:prstDash val="solid"/>
                </a:ln>
                <a:solidFill>
                  <a:schemeClr val="tx1"/>
                </a:solidFill>
                <a:effectLst>
                  <a:glow rad="53100">
                    <a:schemeClr val="accent6">
                      <a:satMod val="180000"/>
                      <a:alpha val="30000"/>
                    </a:schemeClr>
                  </a:glow>
                </a:effectLst>
                <a:latin typeface="Times New Roman" pitchFamily="18" charset="0"/>
                <a:cs typeface="Times New Roman" pitchFamily="18" charset="0"/>
              </a:rPr>
              <a:t>observable</a:t>
            </a:r>
            <a:endParaRPr lang="it-IT" sz="2400" spc="50" baseline="-35000" dirty="0" smtClean="0">
              <a:ln w="12700" cmpd="sng">
                <a:solidFill>
                  <a:schemeClr val="accent6">
                    <a:satMod val="120000"/>
                    <a:shade val="80000"/>
                  </a:schemeClr>
                </a:solidFill>
                <a:prstDash val="solid"/>
              </a:ln>
              <a:solidFill>
                <a:schemeClr val="tx1"/>
              </a:solidFill>
              <a:effectLst>
                <a:glow rad="53100">
                  <a:schemeClr val="accent6">
                    <a:satMod val="180000"/>
                    <a:alpha val="30000"/>
                  </a:schemeClr>
                </a:glow>
              </a:effectLst>
              <a:latin typeface="Times New Roman" pitchFamily="18" charset="0"/>
              <a:cs typeface="Times New Roman" pitchFamily="18" charset="0"/>
            </a:endParaRPr>
          </a:p>
          <a:p>
            <a:endParaRPr lang="it-IT" sz="2400" b="1" spc="50" baseline="-3500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a:cs typeface="Times New Roman"/>
            </a:endParaRPr>
          </a:p>
          <a:p>
            <a:endParaRPr lang="it-IT" sz="2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a:cs typeface="Times New Roman"/>
            </a:endParaRPr>
          </a:p>
          <a:p>
            <a:r>
              <a:rPr lang="it-IT" sz="2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a:cs typeface="Times New Roman"/>
              </a:rPr>
              <a:t> </a:t>
            </a:r>
            <a:endParaRPr lang="it-IT" sz="2400" b="1" spc="50" baseline="-3500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a:p>
            <a:pPr algn="ctr"/>
            <a:r>
              <a:rPr lang="it-IT" sz="2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a:t>
            </a:r>
            <a:r>
              <a:rPr lang="it-IT" sz="5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a:t>
            </a:r>
            <a:endParaRPr lang="it-IT" sz="54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18" name="CasellaDiTesto 17"/>
          <p:cNvSpPr txBox="1"/>
          <p:nvPr/>
        </p:nvSpPr>
        <p:spPr>
          <a:xfrm>
            <a:off x="6408464" y="2627709"/>
            <a:ext cx="338554" cy="349968"/>
          </a:xfrm>
          <a:prstGeom prst="rect">
            <a:avLst/>
          </a:prstGeom>
          <a:noFill/>
        </p:spPr>
        <p:txBody>
          <a:bodyPr wrap="none" rtlCol="0">
            <a:spAutoFit/>
          </a:bodyPr>
          <a:lstStyle/>
          <a:p>
            <a:r>
              <a:rPr lang="it-IT" dirty="0" smtClean="0">
                <a:solidFill>
                  <a:schemeClr val="tx1"/>
                </a:solidFill>
              </a:rPr>
              <a:t>V</a:t>
            </a:r>
            <a:endParaRPr lang="it-IT" dirty="0">
              <a:solidFill>
                <a:schemeClr val="tx1"/>
              </a:solidFill>
            </a:endParaRPr>
          </a:p>
        </p:txBody>
      </p:sp>
      <p:sp>
        <p:nvSpPr>
          <p:cNvPr id="19" name="CasellaDiTesto 18"/>
          <p:cNvSpPr txBox="1"/>
          <p:nvPr/>
        </p:nvSpPr>
        <p:spPr>
          <a:xfrm>
            <a:off x="8640712" y="2627709"/>
            <a:ext cx="431528" cy="349968"/>
          </a:xfrm>
          <a:prstGeom prst="rect">
            <a:avLst/>
          </a:prstGeom>
          <a:noFill/>
        </p:spPr>
        <p:txBody>
          <a:bodyPr wrap="none" rtlCol="0">
            <a:spAutoFit/>
          </a:bodyPr>
          <a:lstStyle/>
          <a:p>
            <a:r>
              <a:rPr lang="it-IT" dirty="0" smtClean="0">
                <a:solidFill>
                  <a:schemeClr val="tx1"/>
                </a:solidFill>
                <a:latin typeface="Times New Roman"/>
                <a:cs typeface="Times New Roman"/>
              </a:rPr>
              <a:t>Ϭ</a:t>
            </a:r>
            <a:r>
              <a:rPr lang="it-IT" baseline="-35000" dirty="0" smtClean="0">
                <a:solidFill>
                  <a:schemeClr val="tx1"/>
                </a:solidFill>
                <a:latin typeface="Times New Roman"/>
                <a:cs typeface="Times New Roman"/>
              </a:rPr>
              <a:t>P</a:t>
            </a:r>
            <a:endParaRPr lang="it-IT" baseline="-35000" dirty="0">
              <a:solidFill>
                <a:schemeClr val="tx1"/>
              </a:solidFill>
            </a:endParaRPr>
          </a:p>
        </p:txBody>
      </p:sp>
      <p:sp>
        <p:nvSpPr>
          <p:cNvPr id="21" name="Rettangolo 20"/>
          <p:cNvSpPr/>
          <p:nvPr/>
        </p:nvSpPr>
        <p:spPr>
          <a:xfrm>
            <a:off x="4608264" y="1763613"/>
            <a:ext cx="777521" cy="349968"/>
          </a:xfrm>
          <a:prstGeom prst="rect">
            <a:avLst/>
          </a:prstGeom>
        </p:spPr>
        <p:txBody>
          <a:bodyPr wrap="none">
            <a:spAutoFit/>
          </a:bodyPr>
          <a:lstStyle/>
          <a:p>
            <a:r>
              <a:rPr lang="en-GB" b="1" dirty="0" smtClean="0">
                <a:solidFill>
                  <a:schemeClr val="accent6">
                    <a:lumMod val="50000"/>
                  </a:schemeClr>
                </a:solidFill>
                <a:latin typeface="Calibri" charset="0"/>
              </a:rPr>
              <a:t> radial</a:t>
            </a:r>
            <a:endParaRPr lang="it-IT" b="1" dirty="0">
              <a:solidFill>
                <a:schemeClr val="accent6">
                  <a:lumMod val="50000"/>
                </a:schemeClr>
              </a:solidFill>
            </a:endParaRPr>
          </a:p>
        </p:txBody>
      </p:sp>
      <p:sp>
        <p:nvSpPr>
          <p:cNvPr id="22" name="Rettangolo 21"/>
          <p:cNvSpPr/>
          <p:nvPr/>
        </p:nvSpPr>
        <p:spPr>
          <a:xfrm>
            <a:off x="4536256" y="2411685"/>
            <a:ext cx="1150443" cy="349968"/>
          </a:xfrm>
          <a:prstGeom prst="rect">
            <a:avLst/>
          </a:prstGeom>
        </p:spPr>
        <p:txBody>
          <a:bodyPr wrap="none">
            <a:spAutoFit/>
          </a:bodyPr>
          <a:lstStyle/>
          <a:p>
            <a:r>
              <a:rPr lang="en-GB" b="1" dirty="0" smtClean="0">
                <a:solidFill>
                  <a:schemeClr val="accent6">
                    <a:lumMod val="50000"/>
                  </a:schemeClr>
                </a:solidFill>
                <a:latin typeface="Calibri" charset="0"/>
              </a:rPr>
              <a:t> projected</a:t>
            </a:r>
            <a:endParaRPr lang="it-IT" b="1" dirty="0">
              <a:solidFill>
                <a:schemeClr val="accent6">
                  <a:lumMod val="50000"/>
                </a:schemeClr>
              </a:solidFill>
            </a:endParaRPr>
          </a:p>
        </p:txBody>
      </p:sp>
      <p:sp>
        <p:nvSpPr>
          <p:cNvPr id="23" name="Rettangolo 22"/>
          <p:cNvSpPr/>
          <p:nvPr/>
        </p:nvSpPr>
        <p:spPr>
          <a:xfrm>
            <a:off x="4104208" y="3429869"/>
            <a:ext cx="1070165" cy="349968"/>
          </a:xfrm>
          <a:prstGeom prst="rect">
            <a:avLst/>
          </a:prstGeom>
        </p:spPr>
        <p:txBody>
          <a:bodyPr wrap="none">
            <a:spAutoFit/>
          </a:bodyPr>
          <a:lstStyle/>
          <a:p>
            <a:r>
              <a:rPr lang="en-GB" b="1" dirty="0" smtClean="0">
                <a:solidFill>
                  <a:schemeClr val="accent6">
                    <a:lumMod val="50000"/>
                  </a:schemeClr>
                </a:solidFill>
                <a:latin typeface="Calibri" charset="0"/>
              </a:rPr>
              <a:t> aperture</a:t>
            </a:r>
            <a:endParaRPr lang="it-IT" b="1" dirty="0">
              <a:solidFill>
                <a:schemeClr val="accent6">
                  <a:lumMod val="50000"/>
                </a:schemeClr>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paolo\Desktop\Immagine2.png"/>
          <p:cNvPicPr>
            <a:picLocks noChangeAspect="1" noChangeArrowheads="1"/>
          </p:cNvPicPr>
          <p:nvPr/>
        </p:nvPicPr>
        <p:blipFill>
          <a:blip r:embed="rId3" cstate="print"/>
          <a:srcRect/>
          <a:stretch>
            <a:fillRect/>
          </a:stretch>
        </p:blipFill>
        <p:spPr bwMode="auto">
          <a:xfrm>
            <a:off x="0" y="1115541"/>
            <a:ext cx="4773866" cy="3960441"/>
          </a:xfrm>
          <a:prstGeom prst="rect">
            <a:avLst/>
          </a:prstGeom>
          <a:noFill/>
        </p:spPr>
      </p:pic>
      <p:sp>
        <p:nvSpPr>
          <p:cNvPr id="56329" name="Text Box 9"/>
          <p:cNvSpPr txBox="1">
            <a:spLocks noChangeArrowheads="1"/>
          </p:cNvSpPr>
          <p:nvPr/>
        </p:nvSpPr>
        <p:spPr bwMode="auto">
          <a:xfrm>
            <a:off x="0" y="1979637"/>
            <a:ext cx="5688384" cy="6939930"/>
          </a:xfrm>
          <a:prstGeom prst="rect">
            <a:avLst/>
          </a:prstGeom>
          <a:noFill/>
          <a:ln w="9525">
            <a:noFill/>
            <a:round/>
            <a:headEnd/>
            <a:tailEnd/>
          </a:ln>
          <a:effectLst/>
        </p:spPr>
        <p:txBody>
          <a:bodyPr lIns="50749" tIns="50749" rIns="166285" bIns="50749"/>
          <a:lstStyle/>
          <a:p>
            <a:pPr>
              <a:lnSpc>
                <a:spcPct val="100000"/>
              </a:lnSpc>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en-GB" sz="3400" u="sng" dirty="0">
                <a:solidFill>
                  <a:srgbClr val="000000"/>
                </a:solidFill>
                <a:latin typeface="Calibri" charset="0"/>
              </a:rPr>
              <a:t/>
            </a:r>
            <a:br>
              <a:rPr lang="en-GB" sz="3400" u="sng" dirty="0">
                <a:solidFill>
                  <a:srgbClr val="000000"/>
                </a:solidFill>
                <a:latin typeface="Calibri" charset="0"/>
              </a:rPr>
            </a:br>
            <a:r>
              <a:rPr lang="en-GB" sz="3400" u="sng" dirty="0">
                <a:solidFill>
                  <a:srgbClr val="000000"/>
                </a:solidFill>
                <a:latin typeface="Calibri" charset="0"/>
              </a:rPr>
              <a:t/>
            </a:r>
            <a:br>
              <a:rPr lang="en-GB" sz="3400" u="sng" dirty="0">
                <a:solidFill>
                  <a:srgbClr val="000000"/>
                </a:solidFill>
                <a:latin typeface="Calibri" charset="0"/>
              </a:rPr>
            </a:br>
            <a:r>
              <a:rPr lang="en-GB" sz="3400" u="sng" dirty="0">
                <a:solidFill>
                  <a:srgbClr val="000000"/>
                </a:solidFill>
                <a:latin typeface="Calibri" charset="0"/>
              </a:rPr>
              <a:t/>
            </a:r>
            <a:br>
              <a:rPr lang="en-GB" sz="3400" u="sng" dirty="0">
                <a:solidFill>
                  <a:srgbClr val="000000"/>
                </a:solidFill>
                <a:latin typeface="Calibri" charset="0"/>
              </a:rPr>
            </a:br>
            <a:r>
              <a:rPr lang="en-GB" sz="3400" u="sng" dirty="0">
                <a:solidFill>
                  <a:srgbClr val="000000"/>
                </a:solidFill>
                <a:latin typeface="Calibri" charset="0"/>
              </a:rPr>
              <a:t/>
            </a:r>
            <a:br>
              <a:rPr lang="en-GB" sz="3400" u="sng" dirty="0">
                <a:solidFill>
                  <a:srgbClr val="000000"/>
                </a:solidFill>
                <a:latin typeface="Calibri" charset="0"/>
              </a:rPr>
            </a:br>
            <a:r>
              <a:rPr lang="en-GB" sz="3400" u="sng" dirty="0">
                <a:solidFill>
                  <a:srgbClr val="000000"/>
                </a:solidFill>
                <a:latin typeface="Calibri" charset="0"/>
              </a:rPr>
              <a:t/>
            </a:r>
            <a:br>
              <a:rPr lang="en-GB" sz="3400" u="sng" dirty="0">
                <a:solidFill>
                  <a:srgbClr val="000000"/>
                </a:solidFill>
                <a:latin typeface="Calibri" charset="0"/>
              </a:rPr>
            </a:br>
            <a:r>
              <a:rPr lang="en-GB" sz="3400" u="sng" dirty="0">
                <a:solidFill>
                  <a:srgbClr val="000000"/>
                </a:solidFill>
                <a:latin typeface="Calibri" charset="0"/>
              </a:rPr>
              <a:t/>
            </a:r>
            <a:br>
              <a:rPr lang="en-GB" sz="3400" u="sng" dirty="0">
                <a:solidFill>
                  <a:srgbClr val="000000"/>
                </a:solidFill>
                <a:latin typeface="Calibri" charset="0"/>
              </a:rPr>
            </a:br>
            <a:endParaRPr lang="en-GB" sz="3400" u="sng" dirty="0">
              <a:solidFill>
                <a:srgbClr val="000000"/>
              </a:solidFill>
              <a:latin typeface="Calibri" charset="0"/>
            </a:endParaRPr>
          </a:p>
        </p:txBody>
      </p:sp>
      <p:sp>
        <p:nvSpPr>
          <p:cNvPr id="11" name="Rettangolo 10"/>
          <p:cNvSpPr/>
          <p:nvPr/>
        </p:nvSpPr>
        <p:spPr>
          <a:xfrm>
            <a:off x="0" y="0"/>
            <a:ext cx="9936857" cy="1754308"/>
          </a:xfrm>
          <a:prstGeom prst="rect">
            <a:avLst/>
          </a:prstGeom>
        </p:spPr>
        <p:txBody>
          <a:bodyPr wrap="square" lIns="91420" tIns="45711" rIns="91420" bIns="45711">
            <a:spAutoFit/>
          </a:bodyPr>
          <a:lstStyle/>
          <a:p>
            <a:pPr>
              <a:lnSpc>
                <a:spcPct val="100000"/>
              </a:lnSpc>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en-GB" sz="2200" b="1" dirty="0" smtClean="0">
                <a:solidFill>
                  <a:schemeClr val="accent6">
                    <a:lumMod val="75000"/>
                  </a:schemeClr>
                </a:solidFill>
                <a:latin typeface="Arial"/>
              </a:rPr>
              <a:t>Warning:  mass decomposition of dispersion velocities not unique.</a:t>
            </a:r>
          </a:p>
          <a:p>
            <a:pPr>
              <a:lnSpc>
                <a:spcPct val="100000"/>
              </a:lnSpc>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endParaRPr lang="en-GB" sz="2200" b="1" dirty="0" smtClean="0">
              <a:solidFill>
                <a:schemeClr val="accent6">
                  <a:lumMod val="75000"/>
                </a:schemeClr>
              </a:solidFill>
              <a:latin typeface="Arial"/>
            </a:endParaRPr>
          </a:p>
          <a:p>
            <a:pPr>
              <a:lnSpc>
                <a:spcPct val="100000"/>
              </a:lnSpc>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endParaRPr lang="en-GB" sz="2200" b="1" dirty="0" smtClean="0">
              <a:solidFill>
                <a:schemeClr val="accent6">
                  <a:lumMod val="75000"/>
                </a:schemeClr>
              </a:solidFill>
              <a:latin typeface="Arial"/>
            </a:endParaRPr>
          </a:p>
          <a:p>
            <a:pPr>
              <a:lnSpc>
                <a:spcPct val="100000"/>
              </a:lnSpc>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en-GB" b="1" dirty="0" smtClean="0">
                <a:solidFill>
                  <a:schemeClr val="accent6">
                    <a:lumMod val="75000"/>
                  </a:schemeClr>
                </a:solidFill>
                <a:latin typeface="Arial"/>
              </a:rPr>
              <a:t> </a:t>
            </a:r>
          </a:p>
          <a:p>
            <a:pPr>
              <a:lnSpc>
                <a:spcPct val="100000"/>
              </a:lnSpc>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endParaRPr lang="en-GB" sz="2400" b="1" dirty="0">
              <a:solidFill>
                <a:schemeClr val="accent6">
                  <a:lumMod val="75000"/>
                </a:schemeClr>
              </a:solidFill>
              <a:latin typeface="Arial"/>
            </a:endParaRPr>
          </a:p>
        </p:txBody>
      </p:sp>
      <p:sp>
        <p:nvSpPr>
          <p:cNvPr id="10" name="Rettangolo 9"/>
          <p:cNvSpPr/>
          <p:nvPr/>
        </p:nvSpPr>
        <p:spPr>
          <a:xfrm>
            <a:off x="575816" y="6516141"/>
            <a:ext cx="9001000" cy="435807"/>
          </a:xfrm>
          <a:prstGeom prst="rect">
            <a:avLst/>
          </a:prstGeom>
        </p:spPr>
        <p:txBody>
          <a:bodyPr wrap="square" lIns="91420" tIns="45711" rIns="91420" bIns="45711">
            <a:spAutoFit/>
          </a:bodyPr>
          <a:lstStyle/>
          <a:p>
            <a:r>
              <a:rPr lang="it-IT" sz="2400" b="1" i="1" dirty="0" smtClean="0">
                <a:solidFill>
                  <a:srgbClr val="C00000"/>
                </a:solidFill>
                <a:cs typeface="+mj-cs"/>
              </a:rPr>
              <a:t>Inside R</a:t>
            </a:r>
            <a:r>
              <a:rPr lang="it-IT" sz="2400" b="1" i="1" baseline="-25000" dirty="0" smtClean="0">
                <a:solidFill>
                  <a:srgbClr val="C00000"/>
                </a:solidFill>
                <a:cs typeface="+mj-cs"/>
              </a:rPr>
              <a:t>e  </a:t>
            </a:r>
            <a:r>
              <a:rPr lang="it-IT" sz="2400" b="1" i="1" dirty="0" smtClean="0">
                <a:solidFill>
                  <a:srgbClr val="C00000"/>
                </a:solidFill>
                <a:cs typeface="+mj-cs"/>
              </a:rPr>
              <a:t>the dark </a:t>
            </a:r>
            <a:r>
              <a:rPr lang="it-IT" sz="2400" b="1" i="1" dirty="0" err="1" smtClean="0">
                <a:solidFill>
                  <a:srgbClr val="C00000"/>
                </a:solidFill>
                <a:cs typeface="+mj-cs"/>
              </a:rPr>
              <a:t>matter</a:t>
            </a:r>
            <a:r>
              <a:rPr lang="it-IT" sz="2400" b="1" i="1" dirty="0" smtClean="0">
                <a:solidFill>
                  <a:srgbClr val="C00000"/>
                </a:solidFill>
                <a:cs typeface="+mj-cs"/>
              </a:rPr>
              <a:t> </a:t>
            </a:r>
            <a:r>
              <a:rPr lang="it-IT" sz="2400" b="1" i="1" dirty="0" err="1" smtClean="0">
                <a:solidFill>
                  <a:srgbClr val="C00000"/>
                </a:solidFill>
                <a:cs typeface="+mj-cs"/>
              </a:rPr>
              <a:t>profile</a:t>
            </a:r>
            <a:r>
              <a:rPr lang="it-IT" sz="2400" b="1" i="1" dirty="0" smtClean="0">
                <a:solidFill>
                  <a:srgbClr val="C00000"/>
                </a:solidFill>
                <a:cs typeface="+mj-cs"/>
              </a:rPr>
              <a:t> </a:t>
            </a:r>
            <a:r>
              <a:rPr lang="it-IT" sz="2400" b="1" i="1" dirty="0" err="1" smtClean="0">
                <a:solidFill>
                  <a:srgbClr val="C00000"/>
                </a:solidFill>
                <a:cs typeface="+mj-cs"/>
              </a:rPr>
              <a:t>is</a:t>
            </a:r>
            <a:r>
              <a:rPr lang="it-IT" sz="2400" b="1" i="1" dirty="0" smtClean="0">
                <a:solidFill>
                  <a:srgbClr val="C00000"/>
                </a:solidFill>
                <a:cs typeface="+mj-cs"/>
              </a:rPr>
              <a:t> </a:t>
            </a:r>
            <a:r>
              <a:rPr lang="it-IT" sz="2400" b="1" i="1" dirty="0" err="1" smtClean="0">
                <a:solidFill>
                  <a:srgbClr val="C00000"/>
                </a:solidFill>
                <a:cs typeface="+mj-cs"/>
              </a:rPr>
              <a:t>intrinsically</a:t>
            </a:r>
            <a:r>
              <a:rPr lang="it-IT" sz="2400" b="1" i="1" dirty="0" smtClean="0">
                <a:solidFill>
                  <a:srgbClr val="C00000"/>
                </a:solidFill>
                <a:cs typeface="+mj-cs"/>
              </a:rPr>
              <a:t> </a:t>
            </a:r>
            <a:r>
              <a:rPr lang="it-IT" sz="2400" b="1" i="1" dirty="0" err="1" smtClean="0">
                <a:solidFill>
                  <a:srgbClr val="C00000"/>
                </a:solidFill>
                <a:cs typeface="+mj-cs"/>
              </a:rPr>
              <a:t>unresolvable</a:t>
            </a:r>
            <a:r>
              <a:rPr lang="it-IT" sz="2400" b="1" i="1" dirty="0" smtClean="0">
                <a:solidFill>
                  <a:srgbClr val="C00000"/>
                </a:solidFill>
                <a:cs typeface="+mj-cs"/>
              </a:rPr>
              <a:t> </a:t>
            </a:r>
            <a:endParaRPr lang="it-IT" b="1" dirty="0">
              <a:solidFill>
                <a:srgbClr val="C00000"/>
              </a:solidFill>
            </a:endParaRPr>
          </a:p>
        </p:txBody>
      </p:sp>
      <p:sp>
        <p:nvSpPr>
          <p:cNvPr id="16" name="Rettangolo 15"/>
          <p:cNvSpPr/>
          <p:nvPr/>
        </p:nvSpPr>
        <p:spPr>
          <a:xfrm>
            <a:off x="287784" y="611485"/>
            <a:ext cx="8712968" cy="400110"/>
          </a:xfrm>
          <a:prstGeom prst="rect">
            <a:avLst/>
          </a:prstGeom>
        </p:spPr>
        <p:txBody>
          <a:bodyPr wrap="square">
            <a:spAutoFit/>
          </a:bodyPr>
          <a:lstStyle/>
          <a:p>
            <a:pPr lvl="0">
              <a:lnSpc>
                <a:spcPct val="100000"/>
              </a:lnSpc>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en-GB" sz="2000" b="1" dirty="0" err="1" smtClean="0">
                <a:solidFill>
                  <a:srgbClr val="000000"/>
                </a:solidFill>
                <a:latin typeface="Calibri" charset="0"/>
              </a:rPr>
              <a:t>Exemple</a:t>
            </a:r>
            <a:r>
              <a:rPr lang="en-GB" sz="2000" b="1" dirty="0" smtClean="0">
                <a:solidFill>
                  <a:srgbClr val="000000"/>
                </a:solidFill>
                <a:latin typeface="Calibri" charset="0"/>
              </a:rPr>
              <a:t>:  NFW halo</a:t>
            </a:r>
            <a:r>
              <a:rPr lang="en-GB" sz="2000" b="1" dirty="0" smtClean="0">
                <a:solidFill>
                  <a:srgbClr val="000080"/>
                </a:solidFill>
                <a:latin typeface="Calibri" charset="0"/>
              </a:rPr>
              <a:t> + </a:t>
            </a:r>
            <a:r>
              <a:rPr lang="en-GB" sz="2000" b="1" dirty="0" err="1" smtClean="0">
                <a:solidFill>
                  <a:srgbClr val="FF0000"/>
                </a:solidFill>
                <a:latin typeface="Calibri" charset="0"/>
              </a:rPr>
              <a:t>Sersic</a:t>
            </a:r>
            <a:r>
              <a:rPr lang="en-GB" sz="2000" b="1" dirty="0" smtClean="0">
                <a:solidFill>
                  <a:srgbClr val="FF0000"/>
                </a:solidFill>
                <a:latin typeface="Calibri" charset="0"/>
              </a:rPr>
              <a:t> spheroid. Orbit isotropy.</a:t>
            </a:r>
            <a:endParaRPr lang="en-GB" sz="2400" b="1" dirty="0" smtClean="0">
              <a:solidFill>
                <a:srgbClr val="2D2DB9">
                  <a:lumMod val="50000"/>
                </a:srgbClr>
              </a:solidFill>
              <a:latin typeface="Calibri" charset="0"/>
            </a:endParaRPr>
          </a:p>
        </p:txBody>
      </p:sp>
      <p:sp>
        <p:nvSpPr>
          <p:cNvPr id="56328" name="Rectangle 8"/>
          <p:cNvSpPr>
            <a:spLocks noChangeArrowheads="1"/>
          </p:cNvSpPr>
          <p:nvPr/>
        </p:nvSpPr>
        <p:spPr bwMode="auto">
          <a:xfrm>
            <a:off x="503808" y="5003973"/>
            <a:ext cx="1765201" cy="261610"/>
          </a:xfrm>
          <a:prstGeom prst="rect">
            <a:avLst/>
          </a:prstGeom>
          <a:noFill/>
          <a:ln w="9525">
            <a:noFill/>
            <a:round/>
            <a:headEnd/>
            <a:tailEnd/>
          </a:ln>
          <a:effectLst/>
        </p:spPr>
        <p:txBody>
          <a:bodyPr wrap="square" lIns="0" tIns="0" rIns="57949" bIns="0">
            <a:spAutoFit/>
          </a:bodyPr>
          <a:lstStyle/>
          <a:p>
            <a:pPr hangingPunct="1">
              <a:lnSpc>
                <a:spcPct val="100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sz="1700" dirty="0" err="1">
                <a:solidFill>
                  <a:schemeClr val="tx1"/>
                </a:solidFill>
                <a:latin typeface="Calibri" charset="0"/>
              </a:rPr>
              <a:t>Mamon</a:t>
            </a:r>
            <a:r>
              <a:rPr lang="it-IT" sz="1700" dirty="0">
                <a:solidFill>
                  <a:schemeClr val="tx1"/>
                </a:solidFill>
                <a:latin typeface="Calibri" charset="0"/>
              </a:rPr>
              <a:t> </a:t>
            </a:r>
            <a:r>
              <a:rPr lang="it-IT" sz="1700" dirty="0" smtClean="0">
                <a:solidFill>
                  <a:schemeClr val="tx1"/>
                </a:solidFill>
                <a:latin typeface="Calibri" charset="0"/>
              </a:rPr>
              <a:t>&amp; </a:t>
            </a:r>
            <a:r>
              <a:rPr lang="it-IT" sz="1700" dirty="0" err="1">
                <a:solidFill>
                  <a:schemeClr val="tx1"/>
                </a:solidFill>
                <a:latin typeface="Calibri" charset="0"/>
              </a:rPr>
              <a:t>Łokas</a:t>
            </a:r>
            <a:r>
              <a:rPr lang="it-IT" sz="1700" dirty="0">
                <a:solidFill>
                  <a:schemeClr val="tx1"/>
                </a:solidFill>
                <a:latin typeface="Calibri" charset="0"/>
              </a:rPr>
              <a:t> </a:t>
            </a:r>
            <a:r>
              <a:rPr lang="it-IT" sz="1700" dirty="0" smtClean="0">
                <a:solidFill>
                  <a:schemeClr val="tx1"/>
                </a:solidFill>
                <a:latin typeface="Calibri" charset="0"/>
              </a:rPr>
              <a:t>05</a:t>
            </a:r>
            <a:endParaRPr lang="it-IT" sz="1700" dirty="0">
              <a:solidFill>
                <a:schemeClr val="tx1"/>
              </a:solidFill>
              <a:latin typeface="Calibri" charset="0"/>
            </a:endParaRPr>
          </a:p>
        </p:txBody>
      </p:sp>
      <p:pic>
        <p:nvPicPr>
          <p:cNvPr id="3076" name="Picture 4"/>
          <p:cNvPicPr>
            <a:picLocks noChangeAspect="1" noChangeArrowheads="1"/>
          </p:cNvPicPr>
          <p:nvPr/>
        </p:nvPicPr>
        <p:blipFill>
          <a:blip r:embed="rId4" cstate="print"/>
          <a:srcRect/>
          <a:stretch>
            <a:fillRect/>
          </a:stretch>
        </p:blipFill>
        <p:spPr bwMode="auto">
          <a:xfrm>
            <a:off x="1151880" y="3275781"/>
            <a:ext cx="3085751" cy="567112"/>
          </a:xfrm>
          <a:prstGeom prst="rect">
            <a:avLst/>
          </a:prstGeom>
          <a:noFill/>
          <a:ln w="9525">
            <a:noFill/>
            <a:miter lim="800000"/>
            <a:headEnd/>
            <a:tailEnd/>
          </a:ln>
        </p:spPr>
      </p:pic>
      <p:sp>
        <p:nvSpPr>
          <p:cNvPr id="18" name="Rettangolo 17"/>
          <p:cNvSpPr/>
          <p:nvPr/>
        </p:nvSpPr>
        <p:spPr>
          <a:xfrm>
            <a:off x="0" y="5508029"/>
            <a:ext cx="4608512" cy="951030"/>
          </a:xfrm>
          <a:prstGeom prst="rect">
            <a:avLst/>
          </a:prstGeom>
        </p:spPr>
        <p:txBody>
          <a:bodyPr wrap="square">
            <a:spAutoFit/>
          </a:bodyPr>
          <a:lstStyle/>
          <a:p>
            <a:r>
              <a:rPr lang="en-GB" sz="2000" kern="0" dirty="0" smtClean="0">
                <a:solidFill>
                  <a:srgbClr val="2D2DB9">
                    <a:lumMod val="75000"/>
                  </a:srgbClr>
                </a:solidFill>
                <a:latin typeface="Eras Bold ITC" pitchFamily="34" charset="0"/>
                <a:ea typeface="SimSun"/>
                <a:cs typeface="+mj-cs"/>
              </a:rPr>
              <a:t>The spheroid determines the values of the aperture dispersion velocity </a:t>
            </a:r>
            <a:endParaRPr lang="it-IT" dirty="0"/>
          </a:p>
        </p:txBody>
      </p:sp>
      <p:pic>
        <p:nvPicPr>
          <p:cNvPr id="13313" name="Picture 1" descr="C:\Users\paolo\Desktop\fig1.png"/>
          <p:cNvPicPr>
            <a:picLocks noChangeAspect="1" noChangeArrowheads="1"/>
          </p:cNvPicPr>
          <p:nvPr/>
        </p:nvPicPr>
        <p:blipFill>
          <a:blip r:embed="rId5" cstate="print"/>
          <a:srcRect/>
          <a:stretch>
            <a:fillRect/>
          </a:stretch>
        </p:blipFill>
        <p:spPr bwMode="auto">
          <a:xfrm>
            <a:off x="4752280" y="2051645"/>
            <a:ext cx="4825538" cy="2712021"/>
          </a:xfrm>
          <a:prstGeom prst="rect">
            <a:avLst/>
          </a:prstGeom>
          <a:noFill/>
        </p:spPr>
      </p:pic>
      <p:sp>
        <p:nvSpPr>
          <p:cNvPr id="12" name="Rettangolo 11"/>
          <p:cNvSpPr/>
          <p:nvPr/>
        </p:nvSpPr>
        <p:spPr>
          <a:xfrm>
            <a:off x="5112320" y="4931965"/>
            <a:ext cx="4680520" cy="951030"/>
          </a:xfrm>
          <a:prstGeom prst="rect">
            <a:avLst/>
          </a:prstGeom>
        </p:spPr>
        <p:txBody>
          <a:bodyPr wrap="square">
            <a:spAutoFit/>
          </a:bodyPr>
          <a:lstStyle/>
          <a:p>
            <a:r>
              <a:rPr lang="en-GB" sz="2000" kern="0" dirty="0" smtClean="0">
                <a:solidFill>
                  <a:srgbClr val="2D2DB9">
                    <a:lumMod val="75000"/>
                  </a:srgbClr>
                </a:solidFill>
                <a:latin typeface="Eras Bold ITC" pitchFamily="34" charset="0"/>
                <a:ea typeface="SimSun"/>
                <a:cs typeface="+mj-cs"/>
              </a:rPr>
              <a:t>The contribution of the DM halo to the central dispersion velocity is lesser than 100 km/s  </a:t>
            </a:r>
            <a:endParaRPr lang="it-IT" dirty="0"/>
          </a:p>
        </p:txBody>
      </p:sp>
      <p:sp>
        <p:nvSpPr>
          <p:cNvPr id="14" name="Rectangle 8"/>
          <p:cNvSpPr>
            <a:spLocks noChangeArrowheads="1"/>
          </p:cNvSpPr>
          <p:nvPr/>
        </p:nvSpPr>
        <p:spPr bwMode="auto">
          <a:xfrm>
            <a:off x="7704608" y="3851845"/>
            <a:ext cx="1765201" cy="261610"/>
          </a:xfrm>
          <a:prstGeom prst="rect">
            <a:avLst/>
          </a:prstGeom>
          <a:noFill/>
          <a:ln w="9525">
            <a:noFill/>
            <a:round/>
            <a:headEnd/>
            <a:tailEnd/>
          </a:ln>
          <a:effectLst/>
        </p:spPr>
        <p:txBody>
          <a:bodyPr wrap="square" lIns="0" tIns="0" rIns="57949" bIns="0">
            <a:spAutoFit/>
          </a:bodyPr>
          <a:lstStyle/>
          <a:p>
            <a:pPr hangingPunct="1">
              <a:lnSpc>
                <a:spcPct val="100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sz="1700" dirty="0" err="1" smtClean="0">
                <a:solidFill>
                  <a:schemeClr val="tx1"/>
                </a:solidFill>
                <a:latin typeface="Calibri" charset="0"/>
              </a:rPr>
              <a:t>Tiret</a:t>
            </a:r>
            <a:r>
              <a:rPr lang="it-IT" sz="1700" dirty="0" smtClean="0">
                <a:solidFill>
                  <a:schemeClr val="tx1"/>
                </a:solidFill>
                <a:latin typeface="Calibri" charset="0"/>
              </a:rPr>
              <a:t> </a:t>
            </a:r>
            <a:r>
              <a:rPr lang="it-IT" sz="1700" dirty="0" err="1" smtClean="0">
                <a:solidFill>
                  <a:schemeClr val="tx1"/>
                </a:solidFill>
                <a:latin typeface="Calibri" charset="0"/>
              </a:rPr>
              <a:t>et</a:t>
            </a:r>
            <a:r>
              <a:rPr lang="it-IT" sz="1700" dirty="0" smtClean="0">
                <a:solidFill>
                  <a:schemeClr val="tx1"/>
                </a:solidFill>
                <a:latin typeface="Calibri" charset="0"/>
              </a:rPr>
              <a:t> al 2010 </a:t>
            </a:r>
            <a:endParaRPr lang="it-IT" sz="1700" dirty="0">
              <a:solidFill>
                <a:schemeClr val="tx1"/>
              </a:solidFill>
              <a:latin typeface="Calibri" charset="0"/>
            </a:endParaRPr>
          </a:p>
        </p:txBody>
      </p:sp>
      <p:cxnSp>
        <p:nvCxnSpPr>
          <p:cNvPr id="17" name="Connettore 2 16"/>
          <p:cNvCxnSpPr/>
          <p:nvPr/>
        </p:nvCxnSpPr>
        <p:spPr bwMode="auto">
          <a:xfrm rot="16320000" flipH="1">
            <a:off x="3924000" y="4479393"/>
            <a:ext cx="863419" cy="41723"/>
          </a:xfrm>
          <a:prstGeom prst="straightConnector1">
            <a:avLst/>
          </a:prstGeom>
          <a:solidFill>
            <a:srgbClr val="00B8FF"/>
          </a:solidFill>
          <a:ln w="9525" cap="flat" cmpd="sng" algn="ctr">
            <a:solidFill>
              <a:schemeClr val="tx1"/>
            </a:solidFill>
            <a:prstDash val="solid"/>
            <a:round/>
            <a:headEnd type="none" w="med" len="med"/>
            <a:tailEnd type="arrow"/>
          </a:ln>
          <a:effectLst/>
        </p:spPr>
      </p:cxnSp>
      <p:sp>
        <p:nvSpPr>
          <p:cNvPr id="20" name="CasellaDiTesto 19"/>
          <p:cNvSpPr txBox="1"/>
          <p:nvPr/>
        </p:nvSpPr>
        <p:spPr>
          <a:xfrm>
            <a:off x="4104208" y="4859957"/>
            <a:ext cx="603691" cy="349968"/>
          </a:xfrm>
          <a:prstGeom prst="rect">
            <a:avLst/>
          </a:prstGeom>
          <a:noFill/>
        </p:spPr>
        <p:txBody>
          <a:bodyPr wrap="none" rtlCol="0">
            <a:spAutoFit/>
          </a:bodyPr>
          <a:lstStyle/>
          <a:p>
            <a:r>
              <a:rPr lang="it-IT" dirty="0" smtClean="0">
                <a:solidFill>
                  <a:schemeClr val="accent6">
                    <a:lumMod val="75000"/>
                  </a:schemeClr>
                </a:solidFill>
              </a:rPr>
              <a:t>R</a:t>
            </a:r>
            <a:r>
              <a:rPr lang="it-IT" baseline="-25000" dirty="0" smtClean="0">
                <a:solidFill>
                  <a:schemeClr val="accent6">
                    <a:lumMod val="75000"/>
                  </a:schemeClr>
                </a:solidFill>
              </a:rPr>
              <a:t>VIR</a:t>
            </a:r>
            <a:endParaRPr lang="it-IT" baseline="-25000" dirty="0">
              <a:solidFill>
                <a:schemeClr val="accent6">
                  <a:lumMod val="75000"/>
                </a:schemeClr>
              </a:solidFill>
            </a:endParaRPr>
          </a:p>
        </p:txBody>
      </p:sp>
      <p:sp>
        <p:nvSpPr>
          <p:cNvPr id="26" name="Rettangolo 25"/>
          <p:cNvSpPr/>
          <p:nvPr/>
        </p:nvSpPr>
        <p:spPr>
          <a:xfrm>
            <a:off x="5616376" y="2267669"/>
            <a:ext cx="1510350" cy="349968"/>
          </a:xfrm>
          <a:prstGeom prst="rect">
            <a:avLst/>
          </a:prstGeom>
        </p:spPr>
        <p:txBody>
          <a:bodyPr wrap="none">
            <a:spAutoFit/>
          </a:bodyPr>
          <a:lstStyle/>
          <a:p>
            <a:r>
              <a:rPr lang="en-GB" kern="0" dirty="0" smtClean="0">
                <a:solidFill>
                  <a:srgbClr val="2D2DB9">
                    <a:lumMod val="75000"/>
                  </a:srgbClr>
                </a:solidFill>
                <a:latin typeface="Eras Bold ITC" pitchFamily="34" charset="0"/>
                <a:ea typeface="SimSun"/>
              </a:rPr>
              <a:t>NFW halos </a:t>
            </a:r>
            <a:endParaRPr lang="it-IT"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paolo\Desktop\Immagine3.png"/>
          <p:cNvPicPr>
            <a:picLocks noChangeAspect="1" noChangeArrowheads="1"/>
          </p:cNvPicPr>
          <p:nvPr/>
        </p:nvPicPr>
        <p:blipFill>
          <a:blip r:embed="rId3" cstate="print"/>
          <a:srcRect/>
          <a:stretch>
            <a:fillRect/>
          </a:stretch>
        </p:blipFill>
        <p:spPr bwMode="auto">
          <a:xfrm>
            <a:off x="719832" y="1403573"/>
            <a:ext cx="4571255" cy="3816424"/>
          </a:xfrm>
          <a:prstGeom prst="rect">
            <a:avLst/>
          </a:prstGeom>
          <a:noFill/>
        </p:spPr>
      </p:pic>
      <p:sp>
        <p:nvSpPr>
          <p:cNvPr id="18" name="Rettangolo 17"/>
          <p:cNvSpPr/>
          <p:nvPr/>
        </p:nvSpPr>
        <p:spPr>
          <a:xfrm>
            <a:off x="5472359" y="2123653"/>
            <a:ext cx="4608265" cy="1243417"/>
          </a:xfrm>
          <a:prstGeom prst="rect">
            <a:avLst/>
          </a:prstGeom>
        </p:spPr>
        <p:txBody>
          <a:bodyPr wrap="square">
            <a:spAutoFit/>
          </a:bodyPr>
          <a:lstStyle/>
          <a:p>
            <a:pPr hangingPunct="1">
              <a:lnSpc>
                <a:spcPct val="90000"/>
              </a:lnSpc>
              <a:spcBef>
                <a:spcPts val="363"/>
              </a:spcBef>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dirty="0" smtClean="0">
                <a:solidFill>
                  <a:srgbClr val="000000"/>
                </a:solidFill>
              </a:rPr>
              <a:t> </a:t>
            </a:r>
            <a:r>
              <a:rPr lang="it-IT" dirty="0" err="1" smtClean="0">
                <a:solidFill>
                  <a:srgbClr val="000000"/>
                </a:solidFill>
              </a:rPr>
              <a:t>expected</a:t>
            </a:r>
            <a:r>
              <a:rPr lang="it-IT" dirty="0" smtClean="0">
                <a:solidFill>
                  <a:srgbClr val="000000"/>
                </a:solidFill>
              </a:rPr>
              <a:t>                     , </a:t>
            </a:r>
            <a:r>
              <a:rPr lang="it-IT" dirty="0" err="1" smtClean="0">
                <a:solidFill>
                  <a:srgbClr val="000000"/>
                </a:solidFill>
              </a:rPr>
              <a:t>with</a:t>
            </a:r>
            <a:r>
              <a:rPr lang="it-IT" dirty="0" smtClean="0">
                <a:solidFill>
                  <a:srgbClr val="000000"/>
                </a:solidFill>
              </a:rPr>
              <a:t> a=2 and b=1</a:t>
            </a:r>
          </a:p>
          <a:p>
            <a:pPr hangingPunct="1">
              <a:lnSpc>
                <a:spcPct val="90000"/>
              </a:lnSpc>
              <a:spcBef>
                <a:spcPts val="363"/>
              </a:spcBef>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dirty="0" smtClean="0">
                <a:solidFill>
                  <a:srgbClr val="000000"/>
                </a:solidFill>
              </a:rPr>
              <a:t> </a:t>
            </a:r>
            <a:r>
              <a:rPr lang="it-IT" dirty="0" err="1" smtClean="0">
                <a:solidFill>
                  <a:srgbClr val="000000"/>
                </a:solidFill>
              </a:rPr>
              <a:t>found</a:t>
            </a:r>
            <a:r>
              <a:rPr lang="it-IT" dirty="0" smtClean="0">
                <a:solidFill>
                  <a:srgbClr val="000000"/>
                </a:solidFill>
              </a:rPr>
              <a:t>: a=1.8, b=0.8</a:t>
            </a:r>
          </a:p>
          <a:p>
            <a:pPr hangingPunct="1">
              <a:lnSpc>
                <a:spcPct val="90000"/>
              </a:lnSpc>
              <a:spcBef>
                <a:spcPts val="363"/>
              </a:spcBef>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endParaRPr lang="it-IT" dirty="0" smtClean="0">
              <a:solidFill>
                <a:srgbClr val="000000"/>
              </a:solidFill>
            </a:endParaRPr>
          </a:p>
          <a:p>
            <a:pPr hangingPunct="1">
              <a:lnSpc>
                <a:spcPct val="90000"/>
              </a:lnSpc>
              <a:spcBef>
                <a:spcPts val="363"/>
              </a:spcBef>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endParaRPr lang="it-IT" dirty="0">
              <a:solidFill>
                <a:srgbClr val="000000"/>
              </a:solidFill>
            </a:endParaRPr>
          </a:p>
        </p:txBody>
      </p:sp>
      <p:sp>
        <p:nvSpPr>
          <p:cNvPr id="54276" name="Rectangle 4"/>
          <p:cNvSpPr>
            <a:spLocks noChangeArrowheads="1"/>
          </p:cNvSpPr>
          <p:nvPr/>
        </p:nvSpPr>
        <p:spPr bwMode="auto">
          <a:xfrm>
            <a:off x="1511920" y="1835621"/>
            <a:ext cx="2016222" cy="353914"/>
          </a:xfrm>
          <a:prstGeom prst="rect">
            <a:avLst/>
          </a:prstGeom>
          <a:noFill/>
          <a:ln w="9525">
            <a:noFill/>
            <a:round/>
            <a:headEnd/>
            <a:tailEnd/>
          </a:ln>
          <a:effectLst/>
        </p:spPr>
        <p:txBody>
          <a:bodyPr wrap="square" lIns="91420" tIns="91420" rIns="91420" bIns="45711">
            <a:spAutoFit/>
          </a:bodyPr>
          <a:lstStyle/>
          <a:p>
            <a:pPr hangingPunct="1">
              <a:lnSpc>
                <a:spcPct val="100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sz="1400" dirty="0">
                <a:solidFill>
                  <a:srgbClr val="000000"/>
                </a:solidFill>
                <a:latin typeface="Calibri" charset="0"/>
              </a:rPr>
              <a:t>SDSS </a:t>
            </a:r>
            <a:r>
              <a:rPr lang="it-IT" sz="1400" dirty="0" err="1" smtClean="0">
                <a:solidFill>
                  <a:srgbClr val="000000"/>
                </a:solidFill>
                <a:latin typeface="Calibri" charset="0"/>
              </a:rPr>
              <a:t>early-type</a:t>
            </a:r>
            <a:endParaRPr lang="it-IT" sz="1400" dirty="0">
              <a:solidFill>
                <a:srgbClr val="000000"/>
              </a:solidFill>
              <a:latin typeface="Calibri" charset="0"/>
            </a:endParaRPr>
          </a:p>
        </p:txBody>
      </p:sp>
      <p:sp>
        <p:nvSpPr>
          <p:cNvPr id="54273" name="Text Box 1"/>
          <p:cNvSpPr txBox="1">
            <a:spLocks noChangeArrowheads="1"/>
          </p:cNvSpPr>
          <p:nvPr/>
        </p:nvSpPr>
        <p:spPr bwMode="auto">
          <a:xfrm>
            <a:off x="2" y="84138"/>
            <a:ext cx="9936856" cy="1562100"/>
          </a:xfrm>
          <a:prstGeom prst="rect">
            <a:avLst/>
          </a:prstGeom>
          <a:noFill/>
          <a:ln w="9525">
            <a:noFill/>
            <a:round/>
            <a:headEnd/>
            <a:tailEnd/>
          </a:ln>
          <a:effectLst/>
        </p:spPr>
        <p:txBody>
          <a:bodyPr lIns="91420" tIns="91420" rIns="91420" bIns="45711"/>
          <a:lstStyle/>
          <a:p>
            <a:pPr>
              <a:lnSpc>
                <a:spcPct val="100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en-GB" sz="2400" dirty="0" smtClean="0">
                <a:solidFill>
                  <a:srgbClr val="FF0000"/>
                </a:solidFill>
                <a:latin typeface="Calibri" charset="0"/>
              </a:rPr>
              <a:t>The </a:t>
            </a:r>
            <a:r>
              <a:rPr lang="en-GB" sz="2400" dirty="0">
                <a:solidFill>
                  <a:srgbClr val="FF0000"/>
                </a:solidFill>
                <a:latin typeface="Calibri" charset="0"/>
              </a:rPr>
              <a:t>Fundamental </a:t>
            </a:r>
            <a:r>
              <a:rPr lang="en-GB" sz="2400" dirty="0" smtClean="0">
                <a:solidFill>
                  <a:srgbClr val="FF0000"/>
                </a:solidFill>
                <a:latin typeface="Calibri" charset="0"/>
              </a:rPr>
              <a:t>Plane</a:t>
            </a:r>
            <a:r>
              <a:rPr lang="en-GB" sz="2400" dirty="0" smtClean="0">
                <a:solidFill>
                  <a:schemeClr val="accent6">
                    <a:lumMod val="75000"/>
                  </a:schemeClr>
                </a:solidFill>
                <a:latin typeface="Calibri" charset="0"/>
              </a:rPr>
              <a:t>: the </a:t>
            </a:r>
            <a:r>
              <a:rPr lang="en-GB" sz="2400" b="1" dirty="0" smtClean="0">
                <a:solidFill>
                  <a:schemeClr val="accent6">
                    <a:lumMod val="75000"/>
                  </a:schemeClr>
                </a:solidFill>
                <a:latin typeface="Calibri" charset="0"/>
              </a:rPr>
              <a:t>values</a:t>
            </a:r>
            <a:r>
              <a:rPr lang="en-GB" sz="2400" dirty="0" smtClean="0">
                <a:solidFill>
                  <a:schemeClr val="accent6">
                    <a:lumMod val="75000"/>
                  </a:schemeClr>
                </a:solidFill>
                <a:latin typeface="Calibri" charset="0"/>
              </a:rPr>
              <a:t> of the central dispersion velocity, half light radius and central surface brightness are strongly related </a:t>
            </a:r>
          </a:p>
          <a:p>
            <a:pPr algn="ctr">
              <a:lnSpc>
                <a:spcPct val="100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en-GB" sz="2400" dirty="0" smtClean="0">
                <a:solidFill>
                  <a:schemeClr val="accent6">
                    <a:lumMod val="75000"/>
                  </a:schemeClr>
                </a:solidFill>
                <a:latin typeface="Calibri" charset="0"/>
              </a:rPr>
              <a:t>  </a:t>
            </a:r>
            <a:endParaRPr lang="en-GB" sz="2400" dirty="0">
              <a:solidFill>
                <a:schemeClr val="accent6">
                  <a:lumMod val="75000"/>
                </a:schemeClr>
              </a:solidFill>
              <a:latin typeface="Calibri" charset="0"/>
            </a:endParaRPr>
          </a:p>
        </p:txBody>
      </p:sp>
      <p:sp>
        <p:nvSpPr>
          <p:cNvPr id="54275" name="Rectangle 3"/>
          <p:cNvSpPr>
            <a:spLocks noChangeArrowheads="1"/>
          </p:cNvSpPr>
          <p:nvPr/>
        </p:nvSpPr>
        <p:spPr bwMode="auto">
          <a:xfrm>
            <a:off x="7560345" y="899519"/>
            <a:ext cx="2520280" cy="288032"/>
          </a:xfrm>
          <a:prstGeom prst="rect">
            <a:avLst/>
          </a:prstGeom>
          <a:noFill/>
          <a:ln w="9525">
            <a:noFill/>
            <a:round/>
            <a:headEnd/>
            <a:tailEnd/>
          </a:ln>
          <a:effectLst/>
        </p:spPr>
        <p:txBody>
          <a:bodyPr lIns="91420" tIns="91420" rIns="91420" bIns="45711" anchor="ctr"/>
          <a:lstStyle/>
          <a:p>
            <a:pPr algn="ctr" hangingPunct="1">
              <a:lnSpc>
                <a:spcPct val="100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endParaRPr lang="it-IT" b="1" dirty="0">
              <a:solidFill>
                <a:srgbClr val="FF0000"/>
              </a:solidFill>
              <a:latin typeface="Calibri" charset="0"/>
            </a:endParaRPr>
          </a:p>
        </p:txBody>
      </p:sp>
      <p:sp>
        <p:nvSpPr>
          <p:cNvPr id="54279" name="Rectangle 7"/>
          <p:cNvSpPr>
            <a:spLocks noChangeArrowheads="1"/>
          </p:cNvSpPr>
          <p:nvPr/>
        </p:nvSpPr>
        <p:spPr bwMode="auto">
          <a:xfrm>
            <a:off x="5616376" y="1187549"/>
            <a:ext cx="2160487" cy="336550"/>
          </a:xfrm>
          <a:prstGeom prst="rect">
            <a:avLst/>
          </a:prstGeom>
          <a:noFill/>
          <a:ln w="9525">
            <a:noFill/>
            <a:round/>
            <a:headEnd/>
            <a:tailEnd/>
          </a:ln>
          <a:effectLst/>
        </p:spPr>
        <p:txBody>
          <a:bodyPr lIns="91420" tIns="91420" rIns="91420" bIns="45711"/>
          <a:lstStyle/>
          <a:p>
            <a:pPr hangingPunct="1">
              <a:lnSpc>
                <a:spcPct val="90000"/>
              </a:lnSpc>
              <a:spcBef>
                <a:spcPts val="363"/>
              </a:spcBef>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dirty="0" err="1" smtClean="0">
                <a:solidFill>
                  <a:srgbClr val="000000"/>
                </a:solidFill>
                <a:latin typeface="+mn-lt"/>
              </a:rPr>
              <a:t>From</a:t>
            </a:r>
            <a:r>
              <a:rPr lang="it-IT" dirty="0" smtClean="0">
                <a:solidFill>
                  <a:srgbClr val="000000"/>
                </a:solidFill>
                <a:latin typeface="+mn-lt"/>
              </a:rPr>
              <a:t> </a:t>
            </a:r>
            <a:r>
              <a:rPr lang="it-IT" b="1" dirty="0" err="1" smtClean="0">
                <a:solidFill>
                  <a:schemeClr val="accent6">
                    <a:lumMod val="50000"/>
                  </a:schemeClr>
                </a:solidFill>
                <a:latin typeface="+mn-lt"/>
              </a:rPr>
              <a:t>virial</a:t>
            </a:r>
            <a:r>
              <a:rPr lang="it-IT" b="1" dirty="0" smtClean="0">
                <a:solidFill>
                  <a:schemeClr val="accent6">
                    <a:lumMod val="50000"/>
                  </a:schemeClr>
                </a:solidFill>
                <a:latin typeface="+mn-lt"/>
              </a:rPr>
              <a:t> </a:t>
            </a:r>
            <a:r>
              <a:rPr lang="it-IT" b="1" dirty="0" err="1">
                <a:solidFill>
                  <a:schemeClr val="accent6">
                    <a:lumMod val="50000"/>
                  </a:schemeClr>
                </a:solidFill>
                <a:latin typeface="+mn-lt"/>
              </a:rPr>
              <a:t>theorem</a:t>
            </a:r>
            <a:r>
              <a:rPr lang="it-IT" b="1" dirty="0">
                <a:solidFill>
                  <a:schemeClr val="accent6">
                    <a:lumMod val="50000"/>
                  </a:schemeClr>
                </a:solidFill>
                <a:latin typeface="+mn-lt"/>
              </a:rPr>
              <a:t> </a:t>
            </a:r>
          </a:p>
          <a:p>
            <a:pPr hangingPunct="1">
              <a:lnSpc>
                <a:spcPct val="90000"/>
              </a:lnSpc>
              <a:spcBef>
                <a:spcPts val="363"/>
              </a:spcBef>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sz="2800" dirty="0">
                <a:solidFill>
                  <a:srgbClr val="000000"/>
                </a:solidFill>
              </a:rPr>
              <a:t>     </a:t>
            </a:r>
          </a:p>
          <a:p>
            <a:pPr hangingPunct="1">
              <a:lnSpc>
                <a:spcPct val="90000"/>
              </a:lnSpc>
              <a:spcBef>
                <a:spcPts val="363"/>
              </a:spcBef>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sz="2800" dirty="0">
                <a:solidFill>
                  <a:srgbClr val="000000"/>
                </a:solidFill>
              </a:rPr>
              <a:t>     </a:t>
            </a:r>
          </a:p>
        </p:txBody>
      </p:sp>
      <p:sp>
        <p:nvSpPr>
          <p:cNvPr id="54280" name="Rectangle 8"/>
          <p:cNvSpPr>
            <a:spLocks noChangeArrowheads="1"/>
          </p:cNvSpPr>
          <p:nvPr/>
        </p:nvSpPr>
        <p:spPr bwMode="auto">
          <a:xfrm>
            <a:off x="1079872" y="5796061"/>
            <a:ext cx="4248472" cy="1246466"/>
          </a:xfrm>
          <a:prstGeom prst="rect">
            <a:avLst/>
          </a:prstGeom>
          <a:noFill/>
          <a:ln w="9525">
            <a:noFill/>
            <a:round/>
            <a:headEnd/>
            <a:tailEnd/>
          </a:ln>
          <a:effectLst/>
        </p:spPr>
        <p:txBody>
          <a:bodyPr wrap="square" lIns="91420" tIns="91420" rIns="91420" bIns="45711">
            <a:spAutoFit/>
          </a:bodyPr>
          <a:lstStyle/>
          <a:p>
            <a:pPr hangingPunct="1">
              <a:lnSpc>
                <a:spcPct val="100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dirty="0" smtClean="0">
                <a:solidFill>
                  <a:srgbClr val="FF3300"/>
                </a:solidFill>
              </a:rPr>
              <a:t>     FP </a:t>
            </a:r>
            <a:r>
              <a:rPr lang="it-IT" dirty="0">
                <a:solidFill>
                  <a:srgbClr val="FF3300"/>
                </a:solidFill>
              </a:rPr>
              <a:t>“tilt” </a:t>
            </a:r>
            <a:r>
              <a:rPr lang="it-IT" dirty="0" smtClean="0">
                <a:solidFill>
                  <a:srgbClr val="FF3300"/>
                </a:solidFill>
              </a:rPr>
              <a:t>due </a:t>
            </a:r>
            <a:r>
              <a:rPr lang="it-IT" dirty="0" err="1">
                <a:solidFill>
                  <a:srgbClr val="FF3300"/>
                </a:solidFill>
              </a:rPr>
              <a:t>to</a:t>
            </a:r>
            <a:r>
              <a:rPr lang="it-IT" dirty="0">
                <a:solidFill>
                  <a:srgbClr val="FF3300"/>
                </a:solidFill>
              </a:rPr>
              <a:t> </a:t>
            </a:r>
            <a:r>
              <a:rPr lang="it-IT" dirty="0" err="1">
                <a:solidFill>
                  <a:srgbClr val="FF3300"/>
                </a:solidFill>
              </a:rPr>
              <a:t>variations</a:t>
            </a:r>
            <a:r>
              <a:rPr lang="it-IT" dirty="0">
                <a:solidFill>
                  <a:srgbClr val="FF3300"/>
                </a:solidFill>
              </a:rPr>
              <a:t> </a:t>
            </a:r>
            <a:r>
              <a:rPr lang="it-IT" dirty="0" err="1" smtClean="0">
                <a:solidFill>
                  <a:srgbClr val="FF3300"/>
                </a:solidFill>
              </a:rPr>
              <a:t>with</a:t>
            </a:r>
            <a:r>
              <a:rPr lang="it-IT" dirty="0" smtClean="0">
                <a:solidFill>
                  <a:srgbClr val="FF3300"/>
                </a:solidFill>
              </a:rPr>
              <a:t> </a:t>
            </a:r>
            <a:r>
              <a:rPr lang="el-GR" dirty="0" smtClean="0">
                <a:solidFill>
                  <a:srgbClr val="FF3300"/>
                </a:solidFill>
                <a:latin typeface="Times New Roman"/>
                <a:cs typeface="Times New Roman"/>
              </a:rPr>
              <a:t>σ</a:t>
            </a:r>
            <a:r>
              <a:rPr lang="it-IT" baseline="-25000" dirty="0" smtClean="0">
                <a:solidFill>
                  <a:srgbClr val="FF3300"/>
                </a:solidFill>
                <a:latin typeface="Times New Roman"/>
                <a:cs typeface="Times New Roman"/>
              </a:rPr>
              <a:t>0</a:t>
            </a:r>
            <a:r>
              <a:rPr lang="it-IT" baseline="-25000" dirty="0" smtClean="0">
                <a:solidFill>
                  <a:srgbClr val="FF3300"/>
                </a:solidFill>
                <a:latin typeface="+mj-lt"/>
                <a:cs typeface="Times New Roman"/>
              </a:rPr>
              <a:t> </a:t>
            </a:r>
            <a:r>
              <a:rPr lang="it-IT" dirty="0" err="1" smtClean="0">
                <a:solidFill>
                  <a:srgbClr val="FF3300"/>
                </a:solidFill>
                <a:latin typeface="+mj-lt"/>
                <a:cs typeface="Times New Roman"/>
              </a:rPr>
              <a:t>of</a:t>
            </a:r>
            <a:r>
              <a:rPr lang="it-IT" dirty="0" smtClean="0">
                <a:solidFill>
                  <a:srgbClr val="FF3300"/>
                </a:solidFill>
              </a:rPr>
              <a:t>:</a:t>
            </a:r>
            <a:endParaRPr lang="it-IT" dirty="0">
              <a:solidFill>
                <a:srgbClr val="FF3300"/>
              </a:solidFill>
            </a:endParaRPr>
          </a:p>
          <a:p>
            <a:pPr hangingPunct="1">
              <a:lnSpc>
                <a:spcPct val="100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dirty="0">
                <a:solidFill>
                  <a:srgbClr val="000000"/>
                </a:solidFill>
              </a:rPr>
              <a:t>    </a:t>
            </a:r>
            <a:r>
              <a:rPr lang="it-IT" dirty="0" smtClean="0">
                <a:solidFill>
                  <a:srgbClr val="000000"/>
                </a:solidFill>
              </a:rPr>
              <a:t> </a:t>
            </a:r>
            <a:r>
              <a:rPr lang="it-IT" dirty="0" smtClean="0">
                <a:solidFill>
                  <a:srgbClr val="800080"/>
                </a:solidFill>
              </a:rPr>
              <a:t>Stellar </a:t>
            </a:r>
            <a:r>
              <a:rPr lang="it-IT" dirty="0" err="1" smtClean="0">
                <a:solidFill>
                  <a:srgbClr val="800080"/>
                </a:solidFill>
              </a:rPr>
              <a:t>populations</a:t>
            </a:r>
            <a:r>
              <a:rPr lang="it-IT" dirty="0" smtClean="0">
                <a:solidFill>
                  <a:srgbClr val="800080"/>
                </a:solidFill>
              </a:rPr>
              <a:t> </a:t>
            </a:r>
            <a:r>
              <a:rPr lang="it-IT" dirty="0" err="1" smtClean="0">
                <a:solidFill>
                  <a:srgbClr val="800080"/>
                </a:solidFill>
              </a:rPr>
              <a:t>among</a:t>
            </a:r>
            <a:r>
              <a:rPr lang="it-IT" dirty="0" smtClean="0">
                <a:solidFill>
                  <a:srgbClr val="800080"/>
                </a:solidFill>
              </a:rPr>
              <a:t> E</a:t>
            </a:r>
          </a:p>
          <a:p>
            <a:pPr hangingPunct="1">
              <a:lnSpc>
                <a:spcPct val="100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dirty="0" smtClean="0">
                <a:solidFill>
                  <a:srgbClr val="800080"/>
                </a:solidFill>
              </a:rPr>
              <a:t>     </a:t>
            </a:r>
          </a:p>
          <a:p>
            <a:pPr hangingPunct="1">
              <a:lnSpc>
                <a:spcPct val="100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endParaRPr lang="it-IT" dirty="0">
              <a:solidFill>
                <a:srgbClr val="800080"/>
              </a:solidFill>
            </a:endParaRPr>
          </a:p>
        </p:txBody>
      </p:sp>
      <p:pic>
        <p:nvPicPr>
          <p:cNvPr id="303106" name="Picture 2" descr="C:\Users\paolo\Desktop\slide33_eqn.png"/>
          <p:cNvPicPr>
            <a:picLocks noChangeAspect="1" noChangeArrowheads="1"/>
          </p:cNvPicPr>
          <p:nvPr/>
        </p:nvPicPr>
        <p:blipFill>
          <a:blip r:embed="rId4" cstate="print"/>
          <a:srcRect/>
          <a:stretch>
            <a:fillRect/>
          </a:stretch>
        </p:blipFill>
        <p:spPr bwMode="auto">
          <a:xfrm>
            <a:off x="5976416" y="1619597"/>
            <a:ext cx="3111252" cy="418179"/>
          </a:xfrm>
          <a:prstGeom prst="rect">
            <a:avLst/>
          </a:prstGeom>
          <a:noFill/>
        </p:spPr>
      </p:pic>
      <p:sp>
        <p:nvSpPr>
          <p:cNvPr id="12" name="Rettangolo 11"/>
          <p:cNvSpPr/>
          <p:nvPr/>
        </p:nvSpPr>
        <p:spPr>
          <a:xfrm>
            <a:off x="3240112" y="4355901"/>
            <a:ext cx="1771598" cy="276981"/>
          </a:xfrm>
          <a:prstGeom prst="rect">
            <a:avLst/>
          </a:prstGeom>
        </p:spPr>
        <p:txBody>
          <a:bodyPr wrap="none" lIns="91420" tIns="45711" rIns="91420" bIns="45711">
            <a:spAutoFit/>
          </a:bodyPr>
          <a:lstStyle/>
          <a:p>
            <a:pPr hangingPunct="1">
              <a:lnSpc>
                <a:spcPct val="100000"/>
              </a:lnSpc>
              <a:buClrTx/>
              <a:buSz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sz="1200" b="1" dirty="0" err="1" smtClean="0">
                <a:solidFill>
                  <a:srgbClr val="FF0000"/>
                </a:solidFill>
              </a:rPr>
              <a:t>Hyde</a:t>
            </a:r>
            <a:r>
              <a:rPr lang="it-IT" sz="1200" b="1" dirty="0" smtClean="0">
                <a:solidFill>
                  <a:srgbClr val="FF0000"/>
                </a:solidFill>
              </a:rPr>
              <a:t> &amp; Bernardi 2009</a:t>
            </a:r>
            <a:endParaRPr lang="it-IT" sz="1200" b="1" dirty="0">
              <a:solidFill>
                <a:srgbClr val="7030A0"/>
              </a:solidFill>
            </a:endParaRPr>
          </a:p>
        </p:txBody>
      </p:sp>
      <p:pic>
        <p:nvPicPr>
          <p:cNvPr id="190469" name="Picture 5"/>
          <p:cNvPicPr>
            <a:picLocks noChangeAspect="1" noChangeArrowheads="1"/>
          </p:cNvPicPr>
          <p:nvPr/>
        </p:nvPicPr>
        <p:blipFill>
          <a:blip r:embed="rId5" cstate="print"/>
          <a:srcRect/>
          <a:stretch>
            <a:fillRect/>
          </a:stretch>
        </p:blipFill>
        <p:spPr bwMode="auto">
          <a:xfrm rot="16200000">
            <a:off x="125382" y="3145770"/>
            <a:ext cx="879351" cy="275275"/>
          </a:xfrm>
          <a:prstGeom prst="rect">
            <a:avLst/>
          </a:prstGeom>
          <a:noFill/>
          <a:ln w="9525">
            <a:noFill/>
            <a:miter lim="800000"/>
            <a:headEnd/>
            <a:tailEnd/>
          </a:ln>
        </p:spPr>
      </p:pic>
      <p:pic>
        <p:nvPicPr>
          <p:cNvPr id="190470" name="Picture 6"/>
          <p:cNvPicPr>
            <a:picLocks noChangeAspect="1" noChangeArrowheads="1"/>
          </p:cNvPicPr>
          <p:nvPr/>
        </p:nvPicPr>
        <p:blipFill>
          <a:blip r:embed="rId6" cstate="print"/>
          <a:srcRect/>
          <a:stretch>
            <a:fillRect/>
          </a:stretch>
        </p:blipFill>
        <p:spPr bwMode="auto">
          <a:xfrm>
            <a:off x="6624488" y="2123653"/>
            <a:ext cx="1186061" cy="307735"/>
          </a:xfrm>
          <a:prstGeom prst="rect">
            <a:avLst/>
          </a:prstGeom>
          <a:noFill/>
          <a:ln w="9525">
            <a:noFill/>
            <a:miter lim="800000"/>
            <a:headEnd/>
            <a:tailEnd/>
          </a:ln>
        </p:spPr>
      </p:pic>
      <p:sp>
        <p:nvSpPr>
          <p:cNvPr id="20" name="Rettangolo 19"/>
          <p:cNvSpPr/>
          <p:nvPr/>
        </p:nvSpPr>
        <p:spPr>
          <a:xfrm>
            <a:off x="5904408" y="2555703"/>
            <a:ext cx="2232316" cy="439358"/>
          </a:xfrm>
          <a:prstGeom prst="rect">
            <a:avLst/>
          </a:prstGeom>
        </p:spPr>
        <p:txBody>
          <a:bodyPr wrap="square" lIns="91420" tIns="45711" rIns="91420" bIns="45711">
            <a:spAutoFit/>
          </a:bodyPr>
          <a:lstStyle/>
          <a:p>
            <a:r>
              <a:rPr lang="it-IT" sz="2400" b="1" dirty="0" smtClean="0">
                <a:solidFill>
                  <a:srgbClr val="000000"/>
                </a:solidFill>
              </a:rPr>
              <a:t>  </a:t>
            </a:r>
            <a:endParaRPr lang="it-IT" dirty="0"/>
          </a:p>
        </p:txBody>
      </p:sp>
      <p:pic>
        <p:nvPicPr>
          <p:cNvPr id="190472" name="Picture 8"/>
          <p:cNvPicPr>
            <a:picLocks noChangeAspect="1" noChangeArrowheads="1"/>
          </p:cNvPicPr>
          <p:nvPr/>
        </p:nvPicPr>
        <p:blipFill>
          <a:blip r:embed="rId7" cstate="print"/>
          <a:srcRect/>
          <a:stretch>
            <a:fillRect/>
          </a:stretch>
        </p:blipFill>
        <p:spPr bwMode="auto">
          <a:xfrm>
            <a:off x="1799953" y="5364015"/>
            <a:ext cx="2773686" cy="311935"/>
          </a:xfrm>
          <a:prstGeom prst="rect">
            <a:avLst/>
          </a:prstGeom>
          <a:noFill/>
          <a:ln w="9525">
            <a:noFill/>
            <a:miter lim="800000"/>
            <a:headEnd/>
            <a:tailEnd/>
          </a:ln>
        </p:spPr>
      </p:pic>
      <p:sp>
        <p:nvSpPr>
          <p:cNvPr id="19" name="Rettangolo 18"/>
          <p:cNvSpPr/>
          <p:nvPr/>
        </p:nvSpPr>
        <p:spPr>
          <a:xfrm>
            <a:off x="1511920" y="1619597"/>
            <a:ext cx="2300630" cy="349968"/>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Fundamental</a:t>
            </a:r>
            <a:r>
              <a:rPr lang="it-IT"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it-IT"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Plane</a:t>
            </a:r>
            <a:endParaRPr lang="it-IT"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11265" name="Picture 1" descr="C:\Users\paolo\Desktop\aaa.jpeg"/>
          <p:cNvPicPr>
            <a:picLocks noChangeAspect="1" noChangeArrowheads="1"/>
          </p:cNvPicPr>
          <p:nvPr/>
        </p:nvPicPr>
        <p:blipFill>
          <a:blip r:embed="rId8" cstate="print"/>
          <a:srcRect/>
          <a:stretch>
            <a:fillRect/>
          </a:stretch>
        </p:blipFill>
        <p:spPr bwMode="auto">
          <a:xfrm>
            <a:off x="5328344" y="2757673"/>
            <a:ext cx="4405437" cy="3223531"/>
          </a:xfrm>
          <a:prstGeom prst="rect">
            <a:avLst/>
          </a:prstGeom>
          <a:noFill/>
        </p:spPr>
      </p:pic>
      <p:sp>
        <p:nvSpPr>
          <p:cNvPr id="22" name="Rettangolo 21"/>
          <p:cNvSpPr/>
          <p:nvPr/>
        </p:nvSpPr>
        <p:spPr>
          <a:xfrm rot="3611165">
            <a:off x="6269925" y="4416215"/>
            <a:ext cx="2300630" cy="321306"/>
          </a:xfrm>
          <a:prstGeom prst="rect">
            <a:avLst/>
          </a:prstGeom>
        </p:spPr>
        <p:txBody>
          <a:bodyPr wrap="square">
            <a:spAutoFit/>
          </a:bodyPr>
          <a:lstStyle/>
          <a:p>
            <a:pPr algn="ctr"/>
            <a:r>
              <a:rPr lang="it-IT" sz="1600" b="1" dirty="0" err="1" smtClean="0">
                <a:ln w="11430"/>
                <a:solidFill>
                  <a:schemeClr val="tx1"/>
                </a:solidFill>
                <a:effectLst>
                  <a:outerShdw blurRad="50800" dist="39000" dir="5460000" algn="tl">
                    <a:srgbClr val="000000">
                      <a:alpha val="38000"/>
                    </a:srgbClr>
                  </a:outerShdw>
                </a:effectLst>
              </a:rPr>
              <a:t>Fundamental</a:t>
            </a:r>
            <a:r>
              <a:rPr lang="it-IT" sz="1600" b="1" dirty="0" smtClean="0">
                <a:ln w="11430"/>
                <a:solidFill>
                  <a:schemeClr val="tx1"/>
                </a:solidFill>
                <a:effectLst>
                  <a:outerShdw blurRad="50800" dist="39000" dir="5460000" algn="tl">
                    <a:srgbClr val="000000">
                      <a:alpha val="38000"/>
                    </a:srgbClr>
                  </a:outerShdw>
                </a:effectLst>
              </a:rPr>
              <a:t> </a:t>
            </a:r>
            <a:r>
              <a:rPr lang="it-IT" sz="1600" b="1" dirty="0" err="1" smtClean="0">
                <a:ln w="11430"/>
                <a:solidFill>
                  <a:schemeClr val="tx1"/>
                </a:solidFill>
                <a:effectLst>
                  <a:outerShdw blurRad="50800" dist="39000" dir="5460000" algn="tl">
                    <a:srgbClr val="000000">
                      <a:alpha val="38000"/>
                    </a:srgbClr>
                  </a:outerShdw>
                </a:effectLst>
              </a:rPr>
              <a:t>Plane</a:t>
            </a:r>
            <a:endParaRPr lang="it-IT" sz="1600" b="1" dirty="0">
              <a:ln w="11430"/>
              <a:solidFill>
                <a:schemeClr val="tx1"/>
              </a:solidFill>
              <a:effectLst>
                <a:outerShdw blurRad="50800" dist="39000" dir="5460000" algn="tl">
                  <a:srgbClr val="000000">
                    <a:alpha val="38000"/>
                  </a:srgbClr>
                </a:outerShdw>
              </a:effectLst>
            </a:endParaRPr>
          </a:p>
        </p:txBody>
      </p:sp>
      <p:sp>
        <p:nvSpPr>
          <p:cNvPr id="24" name="Rettangolo 23"/>
          <p:cNvSpPr/>
          <p:nvPr/>
        </p:nvSpPr>
        <p:spPr>
          <a:xfrm>
            <a:off x="6552480" y="5868069"/>
            <a:ext cx="2160239" cy="264047"/>
          </a:xfrm>
          <a:prstGeom prst="rect">
            <a:avLst/>
          </a:prstGeom>
        </p:spPr>
        <p:txBody>
          <a:bodyPr wrap="square">
            <a:spAutoFit/>
          </a:bodyPr>
          <a:lstStyle/>
          <a:p>
            <a:r>
              <a:rPr lang="it-IT" sz="1200" b="1" dirty="0" err="1" smtClean="0">
                <a:solidFill>
                  <a:srgbClr val="C00000"/>
                </a:solidFill>
              </a:rPr>
              <a:t>Jørgensen</a:t>
            </a:r>
            <a:r>
              <a:rPr lang="it-IT" sz="1200" b="1" dirty="0" smtClean="0">
                <a:solidFill>
                  <a:srgbClr val="C00000"/>
                </a:solidFill>
              </a:rPr>
              <a:t> </a:t>
            </a:r>
            <a:r>
              <a:rPr lang="it-IT" sz="1200" b="1" dirty="0" err="1" smtClean="0">
                <a:solidFill>
                  <a:srgbClr val="C00000"/>
                </a:solidFill>
              </a:rPr>
              <a:t>et</a:t>
            </a:r>
            <a:r>
              <a:rPr lang="it-IT" sz="1200" b="1" dirty="0" smtClean="0">
                <a:solidFill>
                  <a:srgbClr val="C00000"/>
                </a:solidFill>
              </a:rPr>
              <a:t> al 1996  </a:t>
            </a:r>
            <a:endParaRPr lang="it-IT" sz="1200" b="1" dirty="0">
              <a:solidFill>
                <a:srgbClr val="C00000"/>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ff1"/>
          <p:cNvPicPr>
            <a:picLocks noChangeAspect="1" noChangeArrowheads="1"/>
          </p:cNvPicPr>
          <p:nvPr/>
        </p:nvPicPr>
        <p:blipFill>
          <a:blip r:embed="rId3" cstate="print"/>
          <a:srcRect/>
          <a:stretch>
            <a:fillRect/>
          </a:stretch>
        </p:blipFill>
        <p:spPr bwMode="auto">
          <a:xfrm>
            <a:off x="143768" y="827509"/>
            <a:ext cx="4082793" cy="2819578"/>
          </a:xfrm>
          <a:prstGeom prst="rect">
            <a:avLst/>
          </a:prstGeom>
          <a:solidFill>
            <a:schemeClr val="tx1"/>
          </a:solidFill>
          <a:ln w="9525">
            <a:solidFill>
              <a:srgbClr val="FF0000"/>
            </a:solidFill>
            <a:miter lim="800000"/>
            <a:headEnd/>
            <a:tailEnd/>
          </a:ln>
        </p:spPr>
      </p:pic>
      <p:sp>
        <p:nvSpPr>
          <p:cNvPr id="36" name="Rettangolo 35"/>
          <p:cNvSpPr/>
          <p:nvPr/>
        </p:nvSpPr>
        <p:spPr>
          <a:xfrm>
            <a:off x="945030" y="1338675"/>
            <a:ext cx="8190565" cy="5827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rtlCol="0" anchor="ctr"/>
          <a:lstStyle/>
          <a:p>
            <a:pPr algn="ctr"/>
            <a:endParaRPr lang="it-IT" dirty="0">
              <a:solidFill>
                <a:prstClr val="white"/>
              </a:solidFill>
            </a:endParaRPr>
          </a:p>
        </p:txBody>
      </p:sp>
      <p:pic>
        <p:nvPicPr>
          <p:cNvPr id="29" name="Picture 3" descr="ff4"/>
          <p:cNvPicPr>
            <a:picLocks noChangeAspect="1" noChangeArrowheads="1"/>
          </p:cNvPicPr>
          <p:nvPr/>
        </p:nvPicPr>
        <p:blipFill>
          <a:blip r:embed="rId4" cstate="print"/>
          <a:srcRect/>
          <a:stretch>
            <a:fillRect/>
          </a:stretch>
        </p:blipFill>
        <p:spPr bwMode="auto">
          <a:xfrm>
            <a:off x="4248224" y="827509"/>
            <a:ext cx="2322229" cy="2830410"/>
          </a:xfrm>
          <a:prstGeom prst="rect">
            <a:avLst/>
          </a:prstGeom>
          <a:solidFill>
            <a:schemeClr val="tx1"/>
          </a:solidFill>
          <a:ln w="9525">
            <a:solidFill>
              <a:srgbClr val="FF0000"/>
            </a:solidFill>
            <a:miter lim="800000"/>
            <a:headEnd/>
            <a:tailEnd/>
          </a:ln>
        </p:spPr>
      </p:pic>
      <p:sp>
        <p:nvSpPr>
          <p:cNvPr id="37" name="CasellaDiTesto 36"/>
          <p:cNvSpPr txBox="1"/>
          <p:nvPr/>
        </p:nvSpPr>
        <p:spPr>
          <a:xfrm>
            <a:off x="5040312" y="3059757"/>
            <a:ext cx="1478536" cy="473868"/>
          </a:xfrm>
          <a:prstGeom prst="rect">
            <a:avLst/>
          </a:prstGeom>
          <a:noFill/>
        </p:spPr>
        <p:txBody>
          <a:bodyPr wrap="square" lIns="100794" tIns="50397" rIns="100794" bIns="50397" rtlCol="0">
            <a:spAutoFit/>
          </a:bodyPr>
          <a:lstStyle/>
          <a:p>
            <a:r>
              <a:rPr lang="it-IT" sz="2600" dirty="0" smtClean="0">
                <a:solidFill>
                  <a:srgbClr val="FFFF00"/>
                </a:solidFill>
              </a:rPr>
              <a:t>WHT</a:t>
            </a:r>
            <a:endParaRPr lang="it-IT" sz="2600" dirty="0">
              <a:solidFill>
                <a:srgbClr val="FFFF00"/>
              </a:solidFill>
            </a:endParaRPr>
          </a:p>
        </p:txBody>
      </p:sp>
      <p:sp>
        <p:nvSpPr>
          <p:cNvPr id="13" name="CasellaDiTesto 12"/>
          <p:cNvSpPr txBox="1"/>
          <p:nvPr/>
        </p:nvSpPr>
        <p:spPr>
          <a:xfrm>
            <a:off x="647824" y="2987749"/>
            <a:ext cx="1107109" cy="473868"/>
          </a:xfrm>
          <a:prstGeom prst="rect">
            <a:avLst/>
          </a:prstGeom>
          <a:noFill/>
        </p:spPr>
        <p:txBody>
          <a:bodyPr wrap="square" lIns="100794" tIns="50397" rIns="100794" bIns="50397" rtlCol="0">
            <a:spAutoFit/>
          </a:bodyPr>
          <a:lstStyle/>
          <a:p>
            <a:r>
              <a:rPr lang="it-IT" sz="2600" dirty="0" err="1" smtClean="0">
                <a:solidFill>
                  <a:srgbClr val="FFFF00"/>
                </a:solidFill>
              </a:rPr>
              <a:t>PN.S</a:t>
            </a:r>
            <a:endParaRPr lang="it-IT" sz="2600" dirty="0">
              <a:solidFill>
                <a:srgbClr val="FFFF00"/>
              </a:solidFill>
            </a:endParaRPr>
          </a:p>
        </p:txBody>
      </p:sp>
      <p:sp>
        <p:nvSpPr>
          <p:cNvPr id="19" name="Titolo 3"/>
          <p:cNvSpPr txBox="1">
            <a:spLocks/>
          </p:cNvSpPr>
          <p:nvPr/>
        </p:nvSpPr>
        <p:spPr>
          <a:xfrm>
            <a:off x="765969" y="0"/>
            <a:ext cx="9314656" cy="827509"/>
          </a:xfrm>
          <a:prstGeom prst="rect">
            <a:avLst/>
          </a:prstGeom>
          <a:solidFill>
            <a:sysClr val="windowText" lastClr="000000"/>
          </a:solidFill>
          <a:ln w="19050">
            <a:noFill/>
          </a:ln>
        </p:spPr>
        <p:txBody>
          <a:bodyPr vert="horz" lIns="100794" tIns="50397" rIns="100794" bIns="50397" rtlCol="0" anchor="ctr" anchorCtr="0">
            <a:normAutofit/>
          </a:bodyPr>
          <a:lstStyle/>
          <a:p>
            <a:pPr>
              <a:spcBef>
                <a:spcPct val="0"/>
              </a:spcBef>
              <a:defRPr/>
            </a:pPr>
            <a:r>
              <a:rPr lang="it-IT" sz="3100" dirty="0">
                <a:solidFill>
                  <a:srgbClr val="33CC33"/>
                </a:solidFill>
                <a:effectLst>
                  <a:reflection blurRad="6350" stA="50000" endA="300" endPos="50000" dist="29997" dir="5400000" sy="-100000" algn="bl" rotWithShape="0"/>
                </a:effectLst>
                <a:latin typeface="Century Gothic" pitchFamily="34" charset="0"/>
              </a:rPr>
              <a:t>        </a:t>
            </a:r>
            <a:r>
              <a:rPr lang="it-IT" sz="3300" dirty="0" smtClean="0">
                <a:solidFill>
                  <a:srgbClr val="33CC33"/>
                </a:solidFill>
                <a:effectLst>
                  <a:reflection blurRad="6350" stA="50000" endA="300" endPos="50000" dist="29997" dir="5400000" sy="-100000" algn="bl" rotWithShape="0"/>
                </a:effectLst>
                <a:latin typeface="Century Gothic" pitchFamily="34" charset="0"/>
              </a:rPr>
              <a:t>The</a:t>
            </a:r>
            <a:r>
              <a:rPr lang="it-IT" sz="3100" dirty="0" smtClean="0">
                <a:solidFill>
                  <a:srgbClr val="33CC33"/>
                </a:solidFill>
                <a:effectLst>
                  <a:reflection blurRad="6350" stA="50000" endA="300" endPos="50000" dist="29997" dir="5400000" sy="-100000" algn="bl" rotWithShape="0"/>
                </a:effectLst>
                <a:latin typeface="Century Gothic" pitchFamily="34" charset="0"/>
              </a:rPr>
              <a:t> </a:t>
            </a:r>
            <a:r>
              <a:rPr lang="it-IT" sz="3300" dirty="0" err="1" smtClean="0">
                <a:solidFill>
                  <a:srgbClr val="33CC33"/>
                </a:solidFill>
                <a:effectLst>
                  <a:reflection blurRad="6350" stA="50000" endA="300" endPos="50000" dist="29997" dir="5400000" sy="-100000" algn="bl" rotWithShape="0"/>
                </a:effectLst>
                <a:latin typeface="Century Gothic" pitchFamily="34" charset="0"/>
              </a:rPr>
              <a:t>Planetary</a:t>
            </a:r>
            <a:r>
              <a:rPr lang="it-IT" sz="3300" dirty="0" smtClean="0">
                <a:solidFill>
                  <a:srgbClr val="33CC33"/>
                </a:solidFill>
                <a:effectLst>
                  <a:reflection blurRad="6350" stA="50000" endA="300" endPos="50000" dist="29997" dir="5400000" sy="-100000" algn="bl" rotWithShape="0"/>
                </a:effectLst>
                <a:latin typeface="Century Gothic" pitchFamily="34" charset="0"/>
              </a:rPr>
              <a:t> Nebula </a:t>
            </a:r>
            <a:r>
              <a:rPr lang="it-IT" sz="3300" dirty="0" err="1" smtClean="0">
                <a:solidFill>
                  <a:srgbClr val="33CC33"/>
                </a:solidFill>
                <a:effectLst>
                  <a:reflection blurRad="6350" stA="50000" endA="300" endPos="50000" dist="29997" dir="5400000" sy="-100000" algn="bl" rotWithShape="0"/>
                </a:effectLst>
                <a:latin typeface="Century Gothic" pitchFamily="34" charset="0"/>
              </a:rPr>
              <a:t>Spectrograph</a:t>
            </a:r>
            <a:r>
              <a:rPr lang="it-IT" sz="3300" dirty="0" smtClean="0">
                <a:solidFill>
                  <a:srgbClr val="33CC33"/>
                </a:solidFill>
                <a:effectLst>
                  <a:reflection blurRad="6350" stA="50000" endA="300" endPos="50000" dist="29997" dir="5400000" sy="-100000" algn="bl" rotWithShape="0"/>
                </a:effectLst>
                <a:latin typeface="Century Gothic" pitchFamily="34" charset="0"/>
              </a:rPr>
              <a:t> </a:t>
            </a:r>
            <a:endParaRPr lang="it-IT" sz="3100" dirty="0">
              <a:solidFill>
                <a:srgbClr val="33CC33"/>
              </a:solidFill>
              <a:effectLst>
                <a:reflection blurRad="6350" stA="50000" endA="300" endPos="50000" dist="29997" dir="5400000" sy="-100000" algn="bl" rotWithShape="0"/>
              </a:effectLst>
              <a:latin typeface="Century Gothic" pitchFamily="34" charset="0"/>
            </a:endParaRPr>
          </a:p>
        </p:txBody>
      </p:sp>
      <p:cxnSp>
        <p:nvCxnSpPr>
          <p:cNvPr id="20" name="Connettore 1 19"/>
          <p:cNvCxnSpPr/>
          <p:nvPr/>
        </p:nvCxnSpPr>
        <p:spPr>
          <a:xfrm>
            <a:off x="-157511" y="827509"/>
            <a:ext cx="10238136" cy="1750"/>
          </a:xfrm>
          <a:prstGeom prst="line">
            <a:avLst/>
          </a:prstGeom>
          <a:ln>
            <a:solidFill>
              <a:srgbClr val="33CC33"/>
            </a:solidFill>
          </a:ln>
        </p:spPr>
        <p:style>
          <a:lnRef idx="1">
            <a:schemeClr val="accent1"/>
          </a:lnRef>
          <a:fillRef idx="0">
            <a:schemeClr val="accent1"/>
          </a:fillRef>
          <a:effectRef idx="0">
            <a:schemeClr val="accent1"/>
          </a:effectRef>
          <a:fontRef idx="minor">
            <a:schemeClr val="tx1"/>
          </a:fontRef>
        </p:style>
      </p:cxnSp>
      <p:pic>
        <p:nvPicPr>
          <p:cNvPr id="16" name="Picture 8" descr="pnslogo"/>
          <p:cNvPicPr>
            <a:picLocks noChangeAspect="1" noChangeArrowheads="1"/>
          </p:cNvPicPr>
          <p:nvPr/>
        </p:nvPicPr>
        <p:blipFill>
          <a:blip r:embed="rId5" cstate="print"/>
          <a:srcRect/>
          <a:stretch>
            <a:fillRect/>
          </a:stretch>
        </p:blipFill>
        <p:spPr bwMode="auto">
          <a:xfrm>
            <a:off x="157476" y="1"/>
            <a:ext cx="1375585" cy="827508"/>
          </a:xfrm>
          <a:prstGeom prst="rect">
            <a:avLst/>
          </a:prstGeom>
          <a:noFill/>
          <a:effectLst>
            <a:outerShdw blurRad="177800" dist="25400" dir="6540000" sx="106000" sy="106000" algn="tr" rotWithShape="0">
              <a:srgbClr val="EEECE1">
                <a:alpha val="40000"/>
              </a:srgbClr>
            </a:outerShdw>
          </a:effectLst>
        </p:spPr>
      </p:pic>
      <p:sp>
        <p:nvSpPr>
          <p:cNvPr id="12" name="CasellaDiTesto 11"/>
          <p:cNvSpPr txBox="1"/>
          <p:nvPr/>
        </p:nvSpPr>
        <p:spPr>
          <a:xfrm>
            <a:off x="2304008" y="3275781"/>
            <a:ext cx="1567713" cy="273492"/>
          </a:xfrm>
          <a:prstGeom prst="rect">
            <a:avLst/>
          </a:prstGeom>
          <a:noFill/>
        </p:spPr>
        <p:txBody>
          <a:bodyPr wrap="none" lIns="100794" tIns="50397" rIns="100794" bIns="50397" rtlCol="0">
            <a:spAutoFit/>
          </a:bodyPr>
          <a:lstStyle/>
          <a:p>
            <a:r>
              <a:rPr lang="en-US" sz="1200" dirty="0" smtClean="0">
                <a:solidFill>
                  <a:schemeClr val="accent6">
                    <a:lumMod val="50000"/>
                  </a:schemeClr>
                </a:solidFill>
              </a:rPr>
              <a:t>Douglas et al. 2002 </a:t>
            </a:r>
            <a:endParaRPr lang="en-US" sz="1200" dirty="0">
              <a:solidFill>
                <a:schemeClr val="accent6">
                  <a:lumMod val="50000"/>
                </a:schemeClr>
              </a:solidFill>
            </a:endParaRPr>
          </a:p>
        </p:txBody>
      </p:sp>
      <p:sp>
        <p:nvSpPr>
          <p:cNvPr id="15" name="Rettangolo 14"/>
          <p:cNvSpPr/>
          <p:nvPr/>
        </p:nvSpPr>
        <p:spPr>
          <a:xfrm>
            <a:off x="6624488" y="899517"/>
            <a:ext cx="3240360" cy="1237262"/>
          </a:xfrm>
          <a:prstGeom prst="rect">
            <a:avLst/>
          </a:prstGeom>
        </p:spPr>
        <p:txBody>
          <a:bodyPr wrap="square">
            <a:spAutoFit/>
          </a:bodyPr>
          <a:lstStyle/>
          <a:p>
            <a:r>
              <a:rPr lang="en-GB" sz="2000" b="1" dirty="0" smtClean="0">
                <a:solidFill>
                  <a:srgbClr val="7030A0"/>
                </a:solidFill>
                <a:latin typeface="Calibri" charset="0"/>
              </a:rPr>
              <a:t>Extended kinematics of elliptical galaxies obtained with the Planetary Nebula Spectrograph </a:t>
            </a:r>
            <a:endParaRPr lang="it-IT" sz="2000" dirty="0"/>
          </a:p>
        </p:txBody>
      </p:sp>
      <p:pic>
        <p:nvPicPr>
          <p:cNvPr id="17" name="Picture 2" descr="N3379_PNfield"/>
          <p:cNvPicPr>
            <a:picLocks noChangeAspect="1" noChangeArrowheads="1"/>
          </p:cNvPicPr>
          <p:nvPr/>
        </p:nvPicPr>
        <p:blipFill>
          <a:blip r:embed="rId6" cstate="print"/>
          <a:srcRect/>
          <a:stretch>
            <a:fillRect/>
          </a:stretch>
        </p:blipFill>
        <p:spPr bwMode="auto">
          <a:xfrm>
            <a:off x="4896296" y="3671429"/>
            <a:ext cx="5184329" cy="3888246"/>
          </a:xfrm>
          <a:prstGeom prst="rect">
            <a:avLst/>
          </a:prstGeom>
          <a:noFill/>
          <a:ln w="9525">
            <a:noFill/>
            <a:miter lim="800000"/>
            <a:headEnd/>
            <a:tailEnd/>
          </a:ln>
        </p:spPr>
      </p:pic>
      <p:sp>
        <p:nvSpPr>
          <p:cNvPr id="21" name="Rettangolo 20"/>
          <p:cNvSpPr/>
          <p:nvPr/>
        </p:nvSpPr>
        <p:spPr>
          <a:xfrm>
            <a:off x="5040312" y="6948189"/>
            <a:ext cx="2008883" cy="464423"/>
          </a:xfrm>
          <a:prstGeom prst="rect">
            <a:avLst/>
          </a:prstGeom>
        </p:spPr>
        <p:txBody>
          <a:bodyPr wrap="none">
            <a:spAutoFit/>
          </a:bodyPr>
          <a:lstStyle/>
          <a:p>
            <a:pPr lvl="0"/>
            <a:r>
              <a:rPr lang="en-US" sz="2600" dirty="0" smtClean="0">
                <a:solidFill>
                  <a:srgbClr val="FFFF99"/>
                </a:solidFill>
                <a:latin typeface="Century Gothic" charset="0"/>
              </a:rPr>
              <a:t>NGC 3379  </a:t>
            </a:r>
            <a:endParaRPr lang="en-US" sz="2600" dirty="0">
              <a:solidFill>
                <a:srgbClr val="FFFF99"/>
              </a:solidFill>
              <a:latin typeface="Century Gothic" charset="0"/>
            </a:endParaRPr>
          </a:p>
        </p:txBody>
      </p:sp>
      <p:sp>
        <p:nvSpPr>
          <p:cNvPr id="22" name="CasellaDiTesto 21"/>
          <p:cNvSpPr txBox="1"/>
          <p:nvPr/>
        </p:nvSpPr>
        <p:spPr>
          <a:xfrm>
            <a:off x="6768504" y="7020197"/>
            <a:ext cx="1172116" cy="349968"/>
          </a:xfrm>
          <a:prstGeom prst="rect">
            <a:avLst/>
          </a:prstGeom>
          <a:noFill/>
        </p:spPr>
        <p:txBody>
          <a:bodyPr wrap="none" rtlCol="0">
            <a:spAutoFit/>
          </a:bodyPr>
          <a:lstStyle/>
          <a:p>
            <a:r>
              <a:rPr lang="it-IT" b="1" dirty="0" smtClean="0">
                <a:solidFill>
                  <a:srgbClr val="FFFF00"/>
                </a:solidFill>
              </a:rPr>
              <a:t>190 PNS </a:t>
            </a:r>
            <a:endParaRPr lang="it-IT" b="1" dirty="0">
              <a:solidFill>
                <a:srgbClr val="FFFF00"/>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ampo1_SIS.tif"/>
          <p:cNvPicPr>
            <a:picLocks noChangeAspect="1" noChangeArrowheads="1"/>
          </p:cNvPicPr>
          <p:nvPr/>
        </p:nvPicPr>
        <p:blipFill>
          <a:blip r:embed="rId3" cstate="print"/>
          <a:srcRect/>
          <a:stretch>
            <a:fillRect/>
          </a:stretch>
        </p:blipFill>
        <p:spPr bwMode="auto">
          <a:xfrm>
            <a:off x="168010" y="1427939"/>
            <a:ext cx="4284266" cy="4234818"/>
          </a:xfrm>
          <a:prstGeom prst="rect">
            <a:avLst/>
          </a:prstGeom>
          <a:noFill/>
          <a:ln w="9525">
            <a:noFill/>
            <a:miter lim="800000"/>
            <a:headEnd/>
            <a:tailEnd/>
          </a:ln>
        </p:spPr>
      </p:pic>
      <p:sp>
        <p:nvSpPr>
          <p:cNvPr id="10243" name="Line 3"/>
          <p:cNvSpPr>
            <a:spLocks noChangeShapeType="1"/>
          </p:cNvSpPr>
          <p:nvPr/>
        </p:nvSpPr>
        <p:spPr bwMode="auto">
          <a:xfrm flipV="1">
            <a:off x="588037" y="3023870"/>
            <a:ext cx="3696229" cy="251989"/>
          </a:xfrm>
          <a:prstGeom prst="line">
            <a:avLst/>
          </a:prstGeom>
          <a:noFill/>
          <a:ln w="19050">
            <a:solidFill>
              <a:schemeClr val="accent6"/>
            </a:solidFill>
            <a:round/>
            <a:headEnd/>
            <a:tailEnd/>
          </a:ln>
        </p:spPr>
        <p:txBody>
          <a:bodyPr wrap="none" lIns="100794" tIns="50397" rIns="100794" bIns="50397" anchor="ctr">
            <a:prstTxWarp prst="textNoShape">
              <a:avLst/>
            </a:prstTxWarp>
          </a:bodyPr>
          <a:lstStyle/>
          <a:p>
            <a:pPr fontAlgn="base">
              <a:spcBef>
                <a:spcPct val="0"/>
              </a:spcBef>
              <a:spcAft>
                <a:spcPct val="0"/>
              </a:spcAft>
            </a:pPr>
            <a:endParaRPr lang="en-US" smtClean="0">
              <a:solidFill>
                <a:srgbClr val="000000"/>
              </a:solidFill>
              <a:latin typeface="Arial" charset="0"/>
            </a:endParaRPr>
          </a:p>
        </p:txBody>
      </p:sp>
      <p:sp>
        <p:nvSpPr>
          <p:cNvPr id="10244" name="Line 4"/>
          <p:cNvSpPr>
            <a:spLocks noChangeShapeType="1"/>
          </p:cNvSpPr>
          <p:nvPr/>
        </p:nvSpPr>
        <p:spPr bwMode="auto">
          <a:xfrm flipV="1">
            <a:off x="588037" y="3527848"/>
            <a:ext cx="3696229" cy="251989"/>
          </a:xfrm>
          <a:prstGeom prst="line">
            <a:avLst/>
          </a:prstGeom>
          <a:noFill/>
          <a:ln w="19050">
            <a:solidFill>
              <a:schemeClr val="accent6">
                <a:lumMod val="50000"/>
              </a:schemeClr>
            </a:solidFill>
            <a:round/>
            <a:headEnd/>
            <a:tailEnd/>
          </a:ln>
        </p:spPr>
        <p:txBody>
          <a:bodyPr wrap="none" lIns="100794" tIns="50397" rIns="100794" bIns="50397" anchor="ctr">
            <a:prstTxWarp prst="textNoShape">
              <a:avLst/>
            </a:prstTxWarp>
          </a:bodyPr>
          <a:lstStyle/>
          <a:p>
            <a:pPr fontAlgn="base">
              <a:spcBef>
                <a:spcPct val="0"/>
              </a:spcBef>
              <a:spcAft>
                <a:spcPct val="0"/>
              </a:spcAft>
            </a:pPr>
            <a:endParaRPr lang="en-US" smtClean="0">
              <a:solidFill>
                <a:srgbClr val="000000"/>
              </a:solidFill>
              <a:latin typeface="Arial" charset="0"/>
            </a:endParaRPr>
          </a:p>
        </p:txBody>
      </p:sp>
      <p:sp>
        <p:nvSpPr>
          <p:cNvPr id="10245" name="Line 5"/>
          <p:cNvSpPr>
            <a:spLocks noChangeShapeType="1"/>
          </p:cNvSpPr>
          <p:nvPr/>
        </p:nvSpPr>
        <p:spPr bwMode="auto">
          <a:xfrm>
            <a:off x="2436151" y="3107866"/>
            <a:ext cx="0" cy="587975"/>
          </a:xfrm>
          <a:prstGeom prst="line">
            <a:avLst/>
          </a:prstGeom>
          <a:noFill/>
          <a:ln w="19050">
            <a:solidFill>
              <a:srgbClr val="FF0000"/>
            </a:solidFill>
            <a:round/>
            <a:headEnd/>
            <a:tailEnd/>
          </a:ln>
        </p:spPr>
        <p:txBody>
          <a:bodyPr wrap="none" lIns="100794" tIns="50397" rIns="100794" bIns="50397" anchor="ctr">
            <a:prstTxWarp prst="textNoShape">
              <a:avLst/>
            </a:prstTxWarp>
          </a:bodyPr>
          <a:lstStyle/>
          <a:p>
            <a:pPr fontAlgn="base">
              <a:spcBef>
                <a:spcPct val="0"/>
              </a:spcBef>
              <a:spcAft>
                <a:spcPct val="0"/>
              </a:spcAft>
            </a:pPr>
            <a:endParaRPr lang="en-US" smtClean="0">
              <a:solidFill>
                <a:srgbClr val="000000"/>
              </a:solidFill>
              <a:latin typeface="Arial" charset="0"/>
            </a:endParaRPr>
          </a:p>
        </p:txBody>
      </p:sp>
      <p:sp>
        <p:nvSpPr>
          <p:cNvPr id="10246" name="Line 6"/>
          <p:cNvSpPr>
            <a:spLocks noChangeShapeType="1"/>
          </p:cNvSpPr>
          <p:nvPr/>
        </p:nvSpPr>
        <p:spPr bwMode="auto">
          <a:xfrm>
            <a:off x="2688167" y="3107867"/>
            <a:ext cx="0" cy="503978"/>
          </a:xfrm>
          <a:prstGeom prst="line">
            <a:avLst/>
          </a:prstGeom>
          <a:noFill/>
          <a:ln w="19050">
            <a:solidFill>
              <a:srgbClr val="FF0000"/>
            </a:solidFill>
            <a:round/>
            <a:headEnd/>
            <a:tailEnd/>
          </a:ln>
        </p:spPr>
        <p:txBody>
          <a:bodyPr wrap="none" lIns="100794" tIns="50397" rIns="100794" bIns="50397" anchor="ctr">
            <a:prstTxWarp prst="textNoShape">
              <a:avLst/>
            </a:prstTxWarp>
          </a:bodyPr>
          <a:lstStyle/>
          <a:p>
            <a:pPr fontAlgn="base">
              <a:spcBef>
                <a:spcPct val="0"/>
              </a:spcBef>
              <a:spcAft>
                <a:spcPct val="0"/>
              </a:spcAft>
            </a:pPr>
            <a:endParaRPr lang="en-US" smtClean="0">
              <a:solidFill>
                <a:srgbClr val="000000"/>
              </a:solidFill>
              <a:latin typeface="Arial" charset="0"/>
            </a:endParaRPr>
          </a:p>
        </p:txBody>
      </p:sp>
      <p:sp>
        <p:nvSpPr>
          <p:cNvPr id="10247" name="Line 7"/>
          <p:cNvSpPr>
            <a:spLocks noChangeShapeType="1"/>
          </p:cNvSpPr>
          <p:nvPr/>
        </p:nvSpPr>
        <p:spPr bwMode="auto">
          <a:xfrm>
            <a:off x="3024188" y="3107867"/>
            <a:ext cx="0" cy="503978"/>
          </a:xfrm>
          <a:prstGeom prst="line">
            <a:avLst/>
          </a:prstGeom>
          <a:noFill/>
          <a:ln w="19050">
            <a:solidFill>
              <a:srgbClr val="FF0000"/>
            </a:solidFill>
            <a:round/>
            <a:headEnd/>
            <a:tailEnd/>
          </a:ln>
        </p:spPr>
        <p:txBody>
          <a:bodyPr wrap="none" lIns="100794" tIns="50397" rIns="100794" bIns="50397" anchor="ctr">
            <a:prstTxWarp prst="textNoShape">
              <a:avLst/>
            </a:prstTxWarp>
          </a:bodyPr>
          <a:lstStyle/>
          <a:p>
            <a:pPr fontAlgn="base">
              <a:spcBef>
                <a:spcPct val="0"/>
              </a:spcBef>
              <a:spcAft>
                <a:spcPct val="0"/>
              </a:spcAft>
            </a:pPr>
            <a:endParaRPr lang="en-US" smtClean="0">
              <a:solidFill>
                <a:srgbClr val="000000"/>
              </a:solidFill>
              <a:latin typeface="Arial" charset="0"/>
            </a:endParaRPr>
          </a:p>
        </p:txBody>
      </p:sp>
      <p:sp>
        <p:nvSpPr>
          <p:cNvPr id="10248" name="Line 8"/>
          <p:cNvSpPr>
            <a:spLocks noChangeShapeType="1"/>
          </p:cNvSpPr>
          <p:nvPr/>
        </p:nvSpPr>
        <p:spPr bwMode="auto">
          <a:xfrm>
            <a:off x="3528219" y="3023870"/>
            <a:ext cx="0" cy="587975"/>
          </a:xfrm>
          <a:prstGeom prst="line">
            <a:avLst/>
          </a:prstGeom>
          <a:noFill/>
          <a:ln w="19050">
            <a:solidFill>
              <a:srgbClr val="FF0000"/>
            </a:solidFill>
            <a:round/>
            <a:headEnd/>
            <a:tailEnd/>
          </a:ln>
        </p:spPr>
        <p:txBody>
          <a:bodyPr wrap="none" lIns="100794" tIns="50397" rIns="100794" bIns="50397" anchor="ctr">
            <a:prstTxWarp prst="textNoShape">
              <a:avLst/>
            </a:prstTxWarp>
          </a:bodyPr>
          <a:lstStyle/>
          <a:p>
            <a:pPr fontAlgn="base">
              <a:spcBef>
                <a:spcPct val="0"/>
              </a:spcBef>
              <a:spcAft>
                <a:spcPct val="0"/>
              </a:spcAft>
            </a:pPr>
            <a:endParaRPr lang="en-US" smtClean="0">
              <a:solidFill>
                <a:srgbClr val="000000"/>
              </a:solidFill>
              <a:latin typeface="Arial" charset="0"/>
            </a:endParaRPr>
          </a:p>
        </p:txBody>
      </p:sp>
      <p:sp>
        <p:nvSpPr>
          <p:cNvPr id="10249" name="Line 9"/>
          <p:cNvSpPr>
            <a:spLocks noChangeShapeType="1"/>
          </p:cNvSpPr>
          <p:nvPr/>
        </p:nvSpPr>
        <p:spPr bwMode="auto">
          <a:xfrm>
            <a:off x="2184135" y="3191863"/>
            <a:ext cx="0" cy="503978"/>
          </a:xfrm>
          <a:prstGeom prst="line">
            <a:avLst/>
          </a:prstGeom>
          <a:noFill/>
          <a:ln w="19050">
            <a:solidFill>
              <a:srgbClr val="FF0000"/>
            </a:solidFill>
            <a:round/>
            <a:headEnd/>
            <a:tailEnd/>
          </a:ln>
        </p:spPr>
        <p:txBody>
          <a:bodyPr wrap="none" lIns="100794" tIns="50397" rIns="100794" bIns="50397" anchor="ctr">
            <a:prstTxWarp prst="textNoShape">
              <a:avLst/>
            </a:prstTxWarp>
          </a:bodyPr>
          <a:lstStyle/>
          <a:p>
            <a:pPr fontAlgn="base">
              <a:spcBef>
                <a:spcPct val="0"/>
              </a:spcBef>
              <a:spcAft>
                <a:spcPct val="0"/>
              </a:spcAft>
            </a:pPr>
            <a:endParaRPr lang="en-US" smtClean="0">
              <a:solidFill>
                <a:srgbClr val="000000"/>
              </a:solidFill>
              <a:latin typeface="Arial" charset="0"/>
            </a:endParaRPr>
          </a:p>
        </p:txBody>
      </p:sp>
      <p:sp>
        <p:nvSpPr>
          <p:cNvPr id="10250" name="Line 10"/>
          <p:cNvSpPr>
            <a:spLocks noChangeShapeType="1"/>
          </p:cNvSpPr>
          <p:nvPr/>
        </p:nvSpPr>
        <p:spPr bwMode="auto">
          <a:xfrm>
            <a:off x="1848115" y="3191863"/>
            <a:ext cx="0" cy="587975"/>
          </a:xfrm>
          <a:prstGeom prst="line">
            <a:avLst/>
          </a:prstGeom>
          <a:noFill/>
          <a:ln w="19050">
            <a:solidFill>
              <a:srgbClr val="FF0000"/>
            </a:solidFill>
            <a:round/>
            <a:headEnd/>
            <a:tailEnd/>
          </a:ln>
        </p:spPr>
        <p:txBody>
          <a:bodyPr wrap="none" lIns="100794" tIns="50397" rIns="100794" bIns="50397" anchor="ctr">
            <a:prstTxWarp prst="textNoShape">
              <a:avLst/>
            </a:prstTxWarp>
          </a:bodyPr>
          <a:lstStyle/>
          <a:p>
            <a:pPr fontAlgn="base">
              <a:spcBef>
                <a:spcPct val="0"/>
              </a:spcBef>
              <a:spcAft>
                <a:spcPct val="0"/>
              </a:spcAft>
            </a:pPr>
            <a:endParaRPr lang="en-US" smtClean="0">
              <a:solidFill>
                <a:srgbClr val="000000"/>
              </a:solidFill>
              <a:latin typeface="Arial" charset="0"/>
            </a:endParaRPr>
          </a:p>
        </p:txBody>
      </p:sp>
      <p:sp>
        <p:nvSpPr>
          <p:cNvPr id="10251" name="Line 11"/>
          <p:cNvSpPr>
            <a:spLocks noChangeShapeType="1"/>
          </p:cNvSpPr>
          <p:nvPr/>
        </p:nvSpPr>
        <p:spPr bwMode="auto">
          <a:xfrm>
            <a:off x="1344083" y="3191863"/>
            <a:ext cx="0" cy="587975"/>
          </a:xfrm>
          <a:prstGeom prst="line">
            <a:avLst/>
          </a:prstGeom>
          <a:noFill/>
          <a:ln w="19050">
            <a:solidFill>
              <a:srgbClr val="FF0000"/>
            </a:solidFill>
            <a:round/>
            <a:headEnd/>
            <a:tailEnd/>
          </a:ln>
        </p:spPr>
        <p:txBody>
          <a:bodyPr wrap="none" lIns="100794" tIns="50397" rIns="100794" bIns="50397" anchor="ctr">
            <a:prstTxWarp prst="textNoShape">
              <a:avLst/>
            </a:prstTxWarp>
          </a:bodyPr>
          <a:lstStyle/>
          <a:p>
            <a:pPr fontAlgn="base">
              <a:spcBef>
                <a:spcPct val="0"/>
              </a:spcBef>
              <a:spcAft>
                <a:spcPct val="0"/>
              </a:spcAft>
            </a:pPr>
            <a:endParaRPr lang="en-US" smtClean="0">
              <a:solidFill>
                <a:srgbClr val="000000"/>
              </a:solidFill>
              <a:latin typeface="Arial" charset="0"/>
            </a:endParaRPr>
          </a:p>
        </p:txBody>
      </p:sp>
      <p:sp>
        <p:nvSpPr>
          <p:cNvPr id="10252" name="Line 12"/>
          <p:cNvSpPr>
            <a:spLocks noChangeShapeType="1"/>
          </p:cNvSpPr>
          <p:nvPr/>
        </p:nvSpPr>
        <p:spPr bwMode="auto">
          <a:xfrm flipV="1">
            <a:off x="588037" y="3275859"/>
            <a:ext cx="3696229" cy="251989"/>
          </a:xfrm>
          <a:prstGeom prst="line">
            <a:avLst/>
          </a:prstGeom>
          <a:noFill/>
          <a:ln w="19050">
            <a:solidFill>
              <a:schemeClr val="accent6">
                <a:lumMod val="50000"/>
              </a:schemeClr>
            </a:solidFill>
            <a:round/>
            <a:headEnd/>
            <a:tailEnd/>
          </a:ln>
        </p:spPr>
        <p:txBody>
          <a:bodyPr wrap="none" lIns="100794" tIns="50397" rIns="100794" bIns="50397" anchor="ctr">
            <a:prstTxWarp prst="textNoShape">
              <a:avLst/>
            </a:prstTxWarp>
          </a:bodyPr>
          <a:lstStyle/>
          <a:p>
            <a:pPr fontAlgn="base">
              <a:spcBef>
                <a:spcPct val="0"/>
              </a:spcBef>
              <a:spcAft>
                <a:spcPct val="0"/>
              </a:spcAft>
            </a:pPr>
            <a:endParaRPr lang="en-US" smtClean="0">
              <a:solidFill>
                <a:srgbClr val="000000"/>
              </a:solidFill>
              <a:latin typeface="Arial" charset="0"/>
            </a:endParaRPr>
          </a:p>
        </p:txBody>
      </p:sp>
      <p:graphicFrame>
        <p:nvGraphicFramePr>
          <p:cNvPr id="10257" name="Object 4"/>
          <p:cNvGraphicFramePr>
            <a:graphicFrameLocks noChangeAspect="1"/>
          </p:cNvGraphicFramePr>
          <p:nvPr/>
        </p:nvGraphicFramePr>
        <p:xfrm>
          <a:off x="6984528" y="179437"/>
          <a:ext cx="2052877" cy="608974"/>
        </p:xfrm>
        <a:graphic>
          <a:graphicData uri="http://schemas.openxmlformats.org/presentationml/2006/ole">
            <p:oleObj spid="_x0000_s5123" name="Equazione" r:id="rId4" imgW="1434960" imgH="431640" progId="Equation.3">
              <p:embed/>
            </p:oleObj>
          </a:graphicData>
        </a:graphic>
      </p:graphicFrame>
      <p:sp>
        <p:nvSpPr>
          <p:cNvPr id="10259" name="Line 19"/>
          <p:cNvSpPr>
            <a:spLocks noChangeShapeType="1"/>
          </p:cNvSpPr>
          <p:nvPr/>
        </p:nvSpPr>
        <p:spPr bwMode="auto">
          <a:xfrm flipH="1" flipV="1">
            <a:off x="1871960" y="611485"/>
            <a:ext cx="1080120" cy="2808312"/>
          </a:xfrm>
          <a:prstGeom prst="line">
            <a:avLst/>
          </a:prstGeom>
          <a:noFill/>
          <a:ln w="28575">
            <a:solidFill>
              <a:srgbClr val="FF0000"/>
            </a:solidFill>
            <a:round/>
            <a:headEnd/>
            <a:tailEnd type="triangle" w="med" len="med"/>
          </a:ln>
        </p:spPr>
        <p:txBody>
          <a:bodyPr wrap="none" lIns="100794" tIns="50397" rIns="100794" bIns="50397" anchor="ctr">
            <a:prstTxWarp prst="textNoShape">
              <a:avLst/>
            </a:prstTxWarp>
          </a:bodyPr>
          <a:lstStyle/>
          <a:p>
            <a:pPr fontAlgn="base">
              <a:spcBef>
                <a:spcPct val="0"/>
              </a:spcBef>
              <a:spcAft>
                <a:spcPct val="0"/>
              </a:spcAft>
            </a:pPr>
            <a:endParaRPr lang="en-US" smtClean="0">
              <a:solidFill>
                <a:srgbClr val="000000"/>
              </a:solidFill>
              <a:latin typeface="Arial" charset="0"/>
            </a:endParaRPr>
          </a:p>
        </p:txBody>
      </p:sp>
      <p:pic>
        <p:nvPicPr>
          <p:cNvPr id="24" name="Picture 2" descr="campo1_SIS.tif"/>
          <p:cNvPicPr>
            <a:picLocks noChangeAspect="1" noChangeArrowheads="1"/>
          </p:cNvPicPr>
          <p:nvPr/>
        </p:nvPicPr>
        <p:blipFill>
          <a:blip r:embed="rId3" cstate="print"/>
          <a:srcRect/>
          <a:stretch>
            <a:fillRect/>
          </a:stretch>
        </p:blipFill>
        <p:spPr bwMode="auto">
          <a:xfrm>
            <a:off x="5292328" y="1427939"/>
            <a:ext cx="4284266" cy="4234818"/>
          </a:xfrm>
          <a:prstGeom prst="rect">
            <a:avLst/>
          </a:prstGeom>
          <a:noFill/>
          <a:ln w="9525">
            <a:noFill/>
            <a:miter lim="800000"/>
            <a:headEnd/>
            <a:tailEnd/>
          </a:ln>
        </p:spPr>
      </p:pic>
      <p:sp>
        <p:nvSpPr>
          <p:cNvPr id="25" name="Oval 3"/>
          <p:cNvSpPr>
            <a:spLocks noChangeArrowheads="1"/>
          </p:cNvSpPr>
          <p:nvPr/>
        </p:nvSpPr>
        <p:spPr bwMode="auto">
          <a:xfrm>
            <a:off x="7392458" y="3191863"/>
            <a:ext cx="420026" cy="419982"/>
          </a:xfrm>
          <a:prstGeom prst="ellipse">
            <a:avLst/>
          </a:prstGeom>
          <a:noFill/>
          <a:ln w="15875">
            <a:solidFill>
              <a:srgbClr val="FF0000"/>
            </a:solidFill>
            <a:round/>
            <a:headEnd/>
            <a:tailEnd/>
          </a:ln>
        </p:spPr>
        <p:txBody>
          <a:bodyPr wrap="none" lIns="100794" tIns="50397" rIns="100794" bIns="50397" anchor="ctr">
            <a:prstTxWarp prst="textNoShape">
              <a:avLst/>
            </a:prstTxWarp>
          </a:bodyPr>
          <a:lstStyle/>
          <a:p>
            <a:pPr eaLnBrk="0" fontAlgn="base" hangingPunct="0">
              <a:spcBef>
                <a:spcPct val="0"/>
              </a:spcBef>
              <a:spcAft>
                <a:spcPct val="0"/>
              </a:spcAft>
            </a:pPr>
            <a:endParaRPr lang="en-US" sz="2600" dirty="0">
              <a:solidFill>
                <a:srgbClr val="000000"/>
              </a:solidFill>
            </a:endParaRPr>
          </a:p>
        </p:txBody>
      </p:sp>
      <p:sp>
        <p:nvSpPr>
          <p:cNvPr id="26" name="Oval 4"/>
          <p:cNvSpPr>
            <a:spLocks noChangeArrowheads="1"/>
          </p:cNvSpPr>
          <p:nvPr/>
        </p:nvSpPr>
        <p:spPr bwMode="auto">
          <a:xfrm>
            <a:off x="7056437" y="2855877"/>
            <a:ext cx="1092068" cy="1091953"/>
          </a:xfrm>
          <a:prstGeom prst="ellipse">
            <a:avLst/>
          </a:prstGeom>
          <a:noFill/>
          <a:ln w="15875">
            <a:solidFill>
              <a:srgbClr val="FF0000"/>
            </a:solidFill>
            <a:round/>
            <a:headEnd/>
            <a:tailEnd/>
          </a:ln>
        </p:spPr>
        <p:txBody>
          <a:bodyPr wrap="none" lIns="100794" tIns="50397" rIns="100794" bIns="50397" anchor="ctr">
            <a:prstTxWarp prst="textNoShape">
              <a:avLst/>
            </a:prstTxWarp>
          </a:bodyPr>
          <a:lstStyle/>
          <a:p>
            <a:pPr eaLnBrk="0" fontAlgn="base" hangingPunct="0">
              <a:spcBef>
                <a:spcPct val="0"/>
              </a:spcBef>
              <a:spcAft>
                <a:spcPct val="0"/>
              </a:spcAft>
            </a:pPr>
            <a:endParaRPr lang="en-US" sz="2600" dirty="0">
              <a:solidFill>
                <a:srgbClr val="000000"/>
              </a:solidFill>
            </a:endParaRPr>
          </a:p>
        </p:txBody>
      </p:sp>
      <p:sp>
        <p:nvSpPr>
          <p:cNvPr id="27" name="Oval 5"/>
          <p:cNvSpPr>
            <a:spLocks noChangeArrowheads="1"/>
          </p:cNvSpPr>
          <p:nvPr/>
        </p:nvSpPr>
        <p:spPr bwMode="auto">
          <a:xfrm>
            <a:off x="6636411" y="2435895"/>
            <a:ext cx="1932120" cy="1931917"/>
          </a:xfrm>
          <a:prstGeom prst="ellipse">
            <a:avLst/>
          </a:prstGeom>
          <a:noFill/>
          <a:ln w="15875">
            <a:solidFill>
              <a:srgbClr val="FF0000"/>
            </a:solidFill>
            <a:round/>
            <a:headEnd/>
            <a:tailEnd/>
          </a:ln>
        </p:spPr>
        <p:txBody>
          <a:bodyPr wrap="none" lIns="100794" tIns="50397" rIns="100794" bIns="50397" anchor="ctr">
            <a:prstTxWarp prst="textNoShape">
              <a:avLst/>
            </a:prstTxWarp>
          </a:bodyPr>
          <a:lstStyle/>
          <a:p>
            <a:pPr eaLnBrk="0" fontAlgn="base" hangingPunct="0">
              <a:spcBef>
                <a:spcPct val="0"/>
              </a:spcBef>
              <a:spcAft>
                <a:spcPct val="0"/>
              </a:spcAft>
            </a:pPr>
            <a:endParaRPr lang="en-US" sz="2600" dirty="0">
              <a:solidFill>
                <a:srgbClr val="000000"/>
              </a:solidFill>
            </a:endParaRPr>
          </a:p>
        </p:txBody>
      </p:sp>
      <p:sp>
        <p:nvSpPr>
          <p:cNvPr id="28" name="Oval 6"/>
          <p:cNvSpPr>
            <a:spLocks noChangeArrowheads="1"/>
          </p:cNvSpPr>
          <p:nvPr/>
        </p:nvSpPr>
        <p:spPr bwMode="auto">
          <a:xfrm>
            <a:off x="6216385" y="2015913"/>
            <a:ext cx="2772172" cy="2771881"/>
          </a:xfrm>
          <a:prstGeom prst="ellipse">
            <a:avLst/>
          </a:prstGeom>
          <a:noFill/>
          <a:ln w="15875">
            <a:solidFill>
              <a:srgbClr val="FF0000"/>
            </a:solidFill>
            <a:round/>
            <a:headEnd/>
            <a:tailEnd/>
          </a:ln>
        </p:spPr>
        <p:txBody>
          <a:bodyPr wrap="none" lIns="100794" tIns="50397" rIns="100794" bIns="50397" anchor="ctr">
            <a:prstTxWarp prst="textNoShape">
              <a:avLst/>
            </a:prstTxWarp>
          </a:bodyPr>
          <a:lstStyle/>
          <a:p>
            <a:pPr eaLnBrk="0" fontAlgn="base" hangingPunct="0">
              <a:spcBef>
                <a:spcPct val="0"/>
              </a:spcBef>
              <a:spcAft>
                <a:spcPct val="0"/>
              </a:spcAft>
            </a:pPr>
            <a:endParaRPr lang="en-US" sz="2600" dirty="0">
              <a:solidFill>
                <a:srgbClr val="000000"/>
              </a:solidFill>
            </a:endParaRPr>
          </a:p>
        </p:txBody>
      </p:sp>
      <p:sp>
        <p:nvSpPr>
          <p:cNvPr id="29" name="TextBox 28"/>
          <p:cNvSpPr txBox="1"/>
          <p:nvPr/>
        </p:nvSpPr>
        <p:spPr>
          <a:xfrm>
            <a:off x="359792" y="179437"/>
            <a:ext cx="6390122" cy="473868"/>
          </a:xfrm>
          <a:prstGeom prst="rect">
            <a:avLst/>
          </a:prstGeom>
          <a:noFill/>
        </p:spPr>
        <p:txBody>
          <a:bodyPr wrap="none" lIns="100794" tIns="50397" rIns="100794" bIns="50397" rtlCol="0">
            <a:spAutoFit/>
          </a:bodyPr>
          <a:lstStyle/>
          <a:p>
            <a:r>
              <a:rPr lang="en-US" sz="2600" dirty="0" smtClean="0">
                <a:solidFill>
                  <a:schemeClr val="accent6">
                    <a:lumMod val="50000"/>
                  </a:schemeClr>
                </a:solidFill>
                <a:latin typeface="Calibri"/>
                <a:cs typeface="Calibri"/>
              </a:rPr>
              <a:t>Major/minor axis or radial binning of the data</a:t>
            </a:r>
            <a:endParaRPr lang="en-US" sz="2600" dirty="0">
              <a:solidFill>
                <a:schemeClr val="accent6">
                  <a:lumMod val="50000"/>
                </a:schemeClr>
              </a:solidFill>
              <a:latin typeface="Calibri"/>
              <a:cs typeface="Calibri"/>
            </a:endParaRPr>
          </a:p>
        </p:txBody>
      </p:sp>
      <p:cxnSp>
        <p:nvCxnSpPr>
          <p:cNvPr id="30" name="Connettore 2 29"/>
          <p:cNvCxnSpPr/>
          <p:nvPr/>
        </p:nvCxnSpPr>
        <p:spPr bwMode="auto">
          <a:xfrm rot="10800000">
            <a:off x="3528144" y="539477"/>
            <a:ext cx="3312368" cy="2088232"/>
          </a:xfrm>
          <a:prstGeom prst="straightConnector1">
            <a:avLst/>
          </a:prstGeom>
          <a:solidFill>
            <a:srgbClr val="00B8FF"/>
          </a:solidFill>
          <a:ln w="25400" cap="flat" cmpd="sng" algn="ctr">
            <a:solidFill>
              <a:srgbClr val="C00000"/>
            </a:solidFill>
            <a:prstDash val="solid"/>
            <a:round/>
            <a:headEnd type="none" w="med" len="med"/>
            <a:tailEnd type="arrow"/>
          </a:ln>
          <a:effectLst/>
        </p:spPr>
      </p:cxnSp>
      <p:cxnSp>
        <p:nvCxnSpPr>
          <p:cNvPr id="34" name="Connettore 2 33"/>
          <p:cNvCxnSpPr/>
          <p:nvPr/>
        </p:nvCxnSpPr>
        <p:spPr bwMode="auto">
          <a:xfrm rot="16200000" flipV="1">
            <a:off x="-360288" y="1979637"/>
            <a:ext cx="2880320" cy="144016"/>
          </a:xfrm>
          <a:prstGeom prst="straightConnector1">
            <a:avLst/>
          </a:prstGeom>
          <a:solidFill>
            <a:srgbClr val="00B8FF"/>
          </a:solidFill>
          <a:ln w="9525" cap="flat" cmpd="sng" algn="ctr">
            <a:solidFill>
              <a:schemeClr val="tx1"/>
            </a:solidFill>
            <a:prstDash val="solid"/>
            <a:round/>
            <a:headEnd type="none" w="med" len="med"/>
            <a:tailEnd type="arrow"/>
          </a:ln>
          <a:effectLst/>
        </p:spPr>
      </p:cxnSp>
      <p:sp>
        <p:nvSpPr>
          <p:cNvPr id="23" name="Rectangle 22"/>
          <p:cNvSpPr/>
          <p:nvPr/>
        </p:nvSpPr>
        <p:spPr>
          <a:xfrm>
            <a:off x="3744168" y="5724053"/>
            <a:ext cx="2762296" cy="865173"/>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PN data</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wipe(left)">
                                      <p:cBhvr>
                                        <p:cTn id="7" dur="500"/>
                                        <p:tgtEl>
                                          <p:spTgt spid="10242"/>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10252"/>
                                        </p:tgtEl>
                                        <p:attrNameLst>
                                          <p:attrName>style.visibility</p:attrName>
                                        </p:attrNameLst>
                                      </p:cBhvr>
                                      <p:to>
                                        <p:strVal val="visible"/>
                                      </p:to>
                                    </p:set>
                                    <p:animEffect transition="in" filter="box(out)">
                                      <p:cBhvr>
                                        <p:cTn id="11" dur="500"/>
                                        <p:tgtEl>
                                          <p:spTgt spid="10252"/>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10243"/>
                                        </p:tgtEl>
                                        <p:attrNameLst>
                                          <p:attrName>style.visibility</p:attrName>
                                        </p:attrNameLst>
                                      </p:cBhvr>
                                      <p:to>
                                        <p:strVal val="visible"/>
                                      </p:to>
                                    </p:set>
                                    <p:animEffect transition="in" filter="box(out)">
                                      <p:cBhvr>
                                        <p:cTn id="16" dur="500"/>
                                        <p:tgtEl>
                                          <p:spTgt spid="10243"/>
                                        </p:tgtEl>
                                      </p:cBhvr>
                                    </p:animEffect>
                                  </p:childTnLst>
                                </p:cTn>
                              </p:par>
                            </p:childTnLst>
                          </p:cTn>
                        </p:par>
                        <p:par>
                          <p:cTn id="17" fill="hold">
                            <p:stCondLst>
                              <p:cond delay="500"/>
                            </p:stCondLst>
                            <p:childTnLst>
                              <p:par>
                                <p:cTn id="18" presetID="4" presetClass="entr" presetSubtype="32" fill="hold" grpId="0" nodeType="afterEffect">
                                  <p:stCondLst>
                                    <p:cond delay="0"/>
                                  </p:stCondLst>
                                  <p:childTnLst>
                                    <p:set>
                                      <p:cBhvr>
                                        <p:cTn id="19" dur="1" fill="hold">
                                          <p:stCondLst>
                                            <p:cond delay="0"/>
                                          </p:stCondLst>
                                        </p:cTn>
                                        <p:tgtEl>
                                          <p:spTgt spid="10244"/>
                                        </p:tgtEl>
                                        <p:attrNameLst>
                                          <p:attrName>style.visibility</p:attrName>
                                        </p:attrNameLst>
                                      </p:cBhvr>
                                      <p:to>
                                        <p:strVal val="visible"/>
                                      </p:to>
                                    </p:set>
                                    <p:animEffect transition="in" filter="box(out)">
                                      <p:cBhvr>
                                        <p:cTn id="20" dur="500"/>
                                        <p:tgtEl>
                                          <p:spTgt spid="10244"/>
                                        </p:tgtEl>
                                      </p:cBhvr>
                                    </p:animEffect>
                                  </p:childTnLst>
                                </p:cTn>
                              </p:par>
                            </p:childTnLst>
                          </p:cTn>
                        </p:par>
                        <p:par>
                          <p:cTn id="21" fill="hold">
                            <p:stCondLst>
                              <p:cond delay="1000"/>
                            </p:stCondLst>
                            <p:childTnLst>
                              <p:par>
                                <p:cTn id="22" presetID="4" presetClass="entr" presetSubtype="32" fill="hold" grpId="0" nodeType="afterEffect">
                                  <p:stCondLst>
                                    <p:cond delay="0"/>
                                  </p:stCondLst>
                                  <p:childTnLst>
                                    <p:set>
                                      <p:cBhvr>
                                        <p:cTn id="23" dur="1" fill="hold">
                                          <p:stCondLst>
                                            <p:cond delay="0"/>
                                          </p:stCondLst>
                                        </p:cTn>
                                        <p:tgtEl>
                                          <p:spTgt spid="10245"/>
                                        </p:tgtEl>
                                        <p:attrNameLst>
                                          <p:attrName>style.visibility</p:attrName>
                                        </p:attrNameLst>
                                      </p:cBhvr>
                                      <p:to>
                                        <p:strVal val="visible"/>
                                      </p:to>
                                    </p:set>
                                    <p:animEffect transition="in" filter="box(out)">
                                      <p:cBhvr>
                                        <p:cTn id="24" dur="500"/>
                                        <p:tgtEl>
                                          <p:spTgt spid="10245"/>
                                        </p:tgtEl>
                                      </p:cBhvr>
                                    </p:animEffect>
                                  </p:childTnLst>
                                </p:cTn>
                              </p:par>
                            </p:childTnLst>
                          </p:cTn>
                        </p:par>
                        <p:par>
                          <p:cTn id="25" fill="hold">
                            <p:stCondLst>
                              <p:cond delay="1500"/>
                            </p:stCondLst>
                            <p:childTnLst>
                              <p:par>
                                <p:cTn id="26" presetID="4" presetClass="entr" presetSubtype="32" fill="hold" grpId="0" nodeType="afterEffect">
                                  <p:stCondLst>
                                    <p:cond delay="0"/>
                                  </p:stCondLst>
                                  <p:childTnLst>
                                    <p:set>
                                      <p:cBhvr>
                                        <p:cTn id="27" dur="1" fill="hold">
                                          <p:stCondLst>
                                            <p:cond delay="0"/>
                                          </p:stCondLst>
                                        </p:cTn>
                                        <p:tgtEl>
                                          <p:spTgt spid="10246"/>
                                        </p:tgtEl>
                                        <p:attrNameLst>
                                          <p:attrName>style.visibility</p:attrName>
                                        </p:attrNameLst>
                                      </p:cBhvr>
                                      <p:to>
                                        <p:strVal val="visible"/>
                                      </p:to>
                                    </p:set>
                                    <p:animEffect transition="in" filter="box(out)">
                                      <p:cBhvr>
                                        <p:cTn id="28" dur="500"/>
                                        <p:tgtEl>
                                          <p:spTgt spid="10246"/>
                                        </p:tgtEl>
                                      </p:cBhvr>
                                    </p:animEffect>
                                  </p:childTnLst>
                                </p:cTn>
                              </p:par>
                            </p:childTnLst>
                          </p:cTn>
                        </p:par>
                        <p:par>
                          <p:cTn id="29" fill="hold">
                            <p:stCondLst>
                              <p:cond delay="2000"/>
                            </p:stCondLst>
                            <p:childTnLst>
                              <p:par>
                                <p:cTn id="30" presetID="4" presetClass="entr" presetSubtype="32" fill="hold" grpId="0" nodeType="afterEffect">
                                  <p:stCondLst>
                                    <p:cond delay="0"/>
                                  </p:stCondLst>
                                  <p:childTnLst>
                                    <p:set>
                                      <p:cBhvr>
                                        <p:cTn id="31" dur="1" fill="hold">
                                          <p:stCondLst>
                                            <p:cond delay="0"/>
                                          </p:stCondLst>
                                        </p:cTn>
                                        <p:tgtEl>
                                          <p:spTgt spid="10247"/>
                                        </p:tgtEl>
                                        <p:attrNameLst>
                                          <p:attrName>style.visibility</p:attrName>
                                        </p:attrNameLst>
                                      </p:cBhvr>
                                      <p:to>
                                        <p:strVal val="visible"/>
                                      </p:to>
                                    </p:set>
                                    <p:animEffect transition="in" filter="box(out)">
                                      <p:cBhvr>
                                        <p:cTn id="32" dur="500"/>
                                        <p:tgtEl>
                                          <p:spTgt spid="10247"/>
                                        </p:tgtEl>
                                      </p:cBhvr>
                                    </p:animEffect>
                                  </p:childTnLst>
                                </p:cTn>
                              </p:par>
                            </p:childTnLst>
                          </p:cTn>
                        </p:par>
                        <p:par>
                          <p:cTn id="33" fill="hold">
                            <p:stCondLst>
                              <p:cond delay="2500"/>
                            </p:stCondLst>
                            <p:childTnLst>
                              <p:par>
                                <p:cTn id="34" presetID="4" presetClass="entr" presetSubtype="32" fill="hold" grpId="0" nodeType="afterEffect">
                                  <p:stCondLst>
                                    <p:cond delay="0"/>
                                  </p:stCondLst>
                                  <p:childTnLst>
                                    <p:set>
                                      <p:cBhvr>
                                        <p:cTn id="35" dur="1" fill="hold">
                                          <p:stCondLst>
                                            <p:cond delay="0"/>
                                          </p:stCondLst>
                                        </p:cTn>
                                        <p:tgtEl>
                                          <p:spTgt spid="10248"/>
                                        </p:tgtEl>
                                        <p:attrNameLst>
                                          <p:attrName>style.visibility</p:attrName>
                                        </p:attrNameLst>
                                      </p:cBhvr>
                                      <p:to>
                                        <p:strVal val="visible"/>
                                      </p:to>
                                    </p:set>
                                    <p:animEffect transition="in" filter="box(out)">
                                      <p:cBhvr>
                                        <p:cTn id="36" dur="500"/>
                                        <p:tgtEl>
                                          <p:spTgt spid="10248"/>
                                        </p:tgtEl>
                                      </p:cBhvr>
                                    </p:animEffect>
                                  </p:childTnLst>
                                </p:cTn>
                              </p:par>
                            </p:childTnLst>
                          </p:cTn>
                        </p:par>
                        <p:par>
                          <p:cTn id="37" fill="hold">
                            <p:stCondLst>
                              <p:cond delay="3000"/>
                            </p:stCondLst>
                            <p:childTnLst>
                              <p:par>
                                <p:cTn id="38" presetID="4" presetClass="entr" presetSubtype="32" fill="hold" grpId="0" nodeType="afterEffect">
                                  <p:stCondLst>
                                    <p:cond delay="0"/>
                                  </p:stCondLst>
                                  <p:childTnLst>
                                    <p:set>
                                      <p:cBhvr>
                                        <p:cTn id="39" dur="1" fill="hold">
                                          <p:stCondLst>
                                            <p:cond delay="0"/>
                                          </p:stCondLst>
                                        </p:cTn>
                                        <p:tgtEl>
                                          <p:spTgt spid="10249"/>
                                        </p:tgtEl>
                                        <p:attrNameLst>
                                          <p:attrName>style.visibility</p:attrName>
                                        </p:attrNameLst>
                                      </p:cBhvr>
                                      <p:to>
                                        <p:strVal val="visible"/>
                                      </p:to>
                                    </p:set>
                                    <p:animEffect transition="in" filter="box(out)">
                                      <p:cBhvr>
                                        <p:cTn id="40" dur="500"/>
                                        <p:tgtEl>
                                          <p:spTgt spid="10249"/>
                                        </p:tgtEl>
                                      </p:cBhvr>
                                    </p:animEffect>
                                  </p:childTnLst>
                                </p:cTn>
                              </p:par>
                            </p:childTnLst>
                          </p:cTn>
                        </p:par>
                        <p:par>
                          <p:cTn id="41" fill="hold">
                            <p:stCondLst>
                              <p:cond delay="3500"/>
                            </p:stCondLst>
                            <p:childTnLst>
                              <p:par>
                                <p:cTn id="42" presetID="4" presetClass="entr" presetSubtype="32" fill="hold" grpId="0" nodeType="afterEffect">
                                  <p:stCondLst>
                                    <p:cond delay="0"/>
                                  </p:stCondLst>
                                  <p:childTnLst>
                                    <p:set>
                                      <p:cBhvr>
                                        <p:cTn id="43" dur="1" fill="hold">
                                          <p:stCondLst>
                                            <p:cond delay="0"/>
                                          </p:stCondLst>
                                        </p:cTn>
                                        <p:tgtEl>
                                          <p:spTgt spid="10250"/>
                                        </p:tgtEl>
                                        <p:attrNameLst>
                                          <p:attrName>style.visibility</p:attrName>
                                        </p:attrNameLst>
                                      </p:cBhvr>
                                      <p:to>
                                        <p:strVal val="visible"/>
                                      </p:to>
                                    </p:set>
                                    <p:animEffect transition="in" filter="box(out)">
                                      <p:cBhvr>
                                        <p:cTn id="44" dur="500"/>
                                        <p:tgtEl>
                                          <p:spTgt spid="10250"/>
                                        </p:tgtEl>
                                      </p:cBhvr>
                                    </p:animEffect>
                                  </p:childTnLst>
                                </p:cTn>
                              </p:par>
                            </p:childTnLst>
                          </p:cTn>
                        </p:par>
                        <p:par>
                          <p:cTn id="45" fill="hold">
                            <p:stCondLst>
                              <p:cond delay="4000"/>
                            </p:stCondLst>
                            <p:childTnLst>
                              <p:par>
                                <p:cTn id="46" presetID="4" presetClass="entr" presetSubtype="32" fill="hold" grpId="0" nodeType="afterEffect">
                                  <p:stCondLst>
                                    <p:cond delay="0"/>
                                  </p:stCondLst>
                                  <p:childTnLst>
                                    <p:set>
                                      <p:cBhvr>
                                        <p:cTn id="47" dur="1" fill="hold">
                                          <p:stCondLst>
                                            <p:cond delay="0"/>
                                          </p:stCondLst>
                                        </p:cTn>
                                        <p:tgtEl>
                                          <p:spTgt spid="10251"/>
                                        </p:tgtEl>
                                        <p:attrNameLst>
                                          <p:attrName>style.visibility</p:attrName>
                                        </p:attrNameLst>
                                      </p:cBhvr>
                                      <p:to>
                                        <p:strVal val="visible"/>
                                      </p:to>
                                    </p:set>
                                    <p:animEffect transition="in" filter="box(out)">
                                      <p:cBhvr>
                                        <p:cTn id="48" dur="500"/>
                                        <p:tgtEl>
                                          <p:spTgt spid="10251"/>
                                        </p:tgtEl>
                                      </p:cBhvr>
                                    </p:animEffect>
                                  </p:childTnLst>
                                </p:cTn>
                              </p:par>
                            </p:childTnLst>
                          </p:cTn>
                        </p:par>
                        <p:par>
                          <p:cTn id="49" fill="hold">
                            <p:stCondLst>
                              <p:cond delay="4500"/>
                            </p:stCondLst>
                            <p:childTnLst>
                              <p:par>
                                <p:cTn id="50" presetID="18" presetClass="entr" presetSubtype="3" fill="hold" grpId="0" nodeType="afterEffect">
                                  <p:stCondLst>
                                    <p:cond delay="0"/>
                                  </p:stCondLst>
                                  <p:childTnLst>
                                    <p:set>
                                      <p:cBhvr>
                                        <p:cTn id="51" dur="1" fill="hold">
                                          <p:stCondLst>
                                            <p:cond delay="0"/>
                                          </p:stCondLst>
                                        </p:cTn>
                                        <p:tgtEl>
                                          <p:spTgt spid="10259"/>
                                        </p:tgtEl>
                                        <p:attrNameLst>
                                          <p:attrName>style.visibility</p:attrName>
                                        </p:attrNameLst>
                                      </p:cBhvr>
                                      <p:to>
                                        <p:strVal val="visible"/>
                                      </p:to>
                                    </p:set>
                                    <p:animEffect transition="in" filter="strips(upRight)">
                                      <p:cBhvr>
                                        <p:cTn id="52" dur="500"/>
                                        <p:tgtEl>
                                          <p:spTgt spid="10259"/>
                                        </p:tgtEl>
                                      </p:cBhvr>
                                    </p:animEffect>
                                  </p:childTnLst>
                                </p:cTn>
                              </p:par>
                            </p:childTnLst>
                          </p:cTn>
                        </p:par>
                        <p:par>
                          <p:cTn id="53" fill="hold">
                            <p:stCondLst>
                              <p:cond delay="5000"/>
                            </p:stCondLst>
                            <p:childTnLst>
                              <p:par>
                                <p:cTn id="54" presetID="2" presetClass="entr" presetSubtype="8" fill="hold" nodeType="afterEffect">
                                  <p:stCondLst>
                                    <p:cond delay="0"/>
                                  </p:stCondLst>
                                  <p:childTnLst>
                                    <p:set>
                                      <p:cBhvr>
                                        <p:cTn id="55" dur="1" fill="hold">
                                          <p:stCondLst>
                                            <p:cond delay="0"/>
                                          </p:stCondLst>
                                        </p:cTn>
                                        <p:tgtEl>
                                          <p:spTgt spid="10257"/>
                                        </p:tgtEl>
                                        <p:attrNameLst>
                                          <p:attrName>style.visibility</p:attrName>
                                        </p:attrNameLst>
                                      </p:cBhvr>
                                      <p:to>
                                        <p:strVal val="visible"/>
                                      </p:to>
                                    </p:set>
                                    <p:anim calcmode="lin" valueType="num">
                                      <p:cBhvr additive="base">
                                        <p:cTn id="56" dur="500" fill="hold"/>
                                        <p:tgtEl>
                                          <p:spTgt spid="10257"/>
                                        </p:tgtEl>
                                        <p:attrNameLst>
                                          <p:attrName>ppt_x</p:attrName>
                                        </p:attrNameLst>
                                      </p:cBhvr>
                                      <p:tavLst>
                                        <p:tav tm="0">
                                          <p:val>
                                            <p:strVal val="0-#ppt_w/2"/>
                                          </p:val>
                                        </p:tav>
                                        <p:tav tm="100000">
                                          <p:val>
                                            <p:strVal val="#ppt_x"/>
                                          </p:val>
                                        </p:tav>
                                      </p:tavLst>
                                    </p:anim>
                                    <p:anim calcmode="lin" valueType="num">
                                      <p:cBhvr additive="base">
                                        <p:cTn id="57" dur="500" fill="hold"/>
                                        <p:tgtEl>
                                          <p:spTgt spid="102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animBg="1"/>
      <p:bldP spid="10244" grpId="0" animBg="1"/>
      <p:bldP spid="10245" grpId="0" animBg="1"/>
      <p:bldP spid="10246" grpId="0" animBg="1"/>
      <p:bldP spid="10247" grpId="0" animBg="1"/>
      <p:bldP spid="10248" grpId="0" animBg="1"/>
      <p:bldP spid="10249" grpId="0" animBg="1"/>
      <p:bldP spid="10250" grpId="0" animBg="1"/>
      <p:bldP spid="10251" grpId="0" animBg="1"/>
      <p:bldP spid="10252" grpId="0" animBg="1"/>
      <p:bldP spid="1025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C:\Users\paolo\Desktop\Immagine17.png"/>
          <p:cNvPicPr>
            <a:picLocks noChangeAspect="1" noChangeArrowheads="1"/>
          </p:cNvPicPr>
          <p:nvPr/>
        </p:nvPicPr>
        <p:blipFill>
          <a:blip r:embed="rId3" cstate="print"/>
          <a:srcRect/>
          <a:stretch>
            <a:fillRect/>
          </a:stretch>
        </p:blipFill>
        <p:spPr bwMode="auto">
          <a:xfrm>
            <a:off x="5184328" y="539477"/>
            <a:ext cx="4176464" cy="3025328"/>
          </a:xfrm>
          <a:prstGeom prst="rect">
            <a:avLst/>
          </a:prstGeom>
          <a:noFill/>
        </p:spPr>
      </p:pic>
      <p:sp>
        <p:nvSpPr>
          <p:cNvPr id="13" name="Rettangolo 9"/>
          <p:cNvSpPr/>
          <p:nvPr/>
        </p:nvSpPr>
        <p:spPr>
          <a:xfrm>
            <a:off x="287784" y="3707829"/>
            <a:ext cx="5184576" cy="521663"/>
          </a:xfrm>
          <a:prstGeom prst="rect">
            <a:avLst/>
          </a:prstGeom>
        </p:spPr>
        <p:txBody>
          <a:bodyPr wrap="square" lIns="91420" tIns="45711" rIns="91420" bIns="45711">
            <a:spAutoFit/>
          </a:bodyPr>
          <a:lstStyle/>
          <a:p>
            <a:r>
              <a:rPr lang="it-IT" sz="1500" b="1" dirty="0" smtClean="0">
                <a:solidFill>
                  <a:schemeClr val="tx1"/>
                </a:solidFill>
                <a:latin typeface="+mn-lt"/>
              </a:rPr>
              <a:t> </a:t>
            </a:r>
            <a:r>
              <a:rPr lang="it-IT" sz="1500" dirty="0" err="1" smtClean="0">
                <a:solidFill>
                  <a:srgbClr val="7030A0"/>
                </a:solidFill>
              </a:rPr>
              <a:t>Velocity</a:t>
            </a:r>
            <a:r>
              <a:rPr lang="it-IT" sz="1500" dirty="0" smtClean="0">
                <a:solidFill>
                  <a:srgbClr val="7030A0"/>
                </a:solidFill>
              </a:rPr>
              <a:t> </a:t>
            </a:r>
            <a:r>
              <a:rPr lang="it-IT" sz="1500" dirty="0" err="1" smtClean="0">
                <a:solidFill>
                  <a:srgbClr val="7030A0"/>
                </a:solidFill>
              </a:rPr>
              <a:t>dispersion</a:t>
            </a:r>
            <a:r>
              <a:rPr lang="it-IT" sz="1500" dirty="0" smtClean="0">
                <a:solidFill>
                  <a:srgbClr val="7030A0"/>
                </a:solidFill>
              </a:rPr>
              <a:t> are </a:t>
            </a:r>
            <a:r>
              <a:rPr lang="it-IT" sz="1500" dirty="0" err="1" smtClean="0">
                <a:solidFill>
                  <a:srgbClr val="7030A0"/>
                </a:solidFill>
              </a:rPr>
              <a:t>flat</a:t>
            </a:r>
            <a:r>
              <a:rPr lang="it-IT" sz="1500" dirty="0" smtClean="0">
                <a:solidFill>
                  <a:srgbClr val="7030A0"/>
                </a:solidFill>
              </a:rPr>
              <a:t> or  </a:t>
            </a:r>
            <a:r>
              <a:rPr lang="it-IT" sz="1500" dirty="0" err="1" smtClean="0">
                <a:solidFill>
                  <a:srgbClr val="7030A0"/>
                </a:solidFill>
              </a:rPr>
              <a:t>strongly</a:t>
            </a:r>
            <a:r>
              <a:rPr lang="it-IT" sz="1500" dirty="0" smtClean="0">
                <a:solidFill>
                  <a:srgbClr val="7030A0"/>
                </a:solidFill>
              </a:rPr>
              <a:t> </a:t>
            </a:r>
            <a:r>
              <a:rPr lang="it-IT" sz="1500" dirty="0" err="1" smtClean="0">
                <a:solidFill>
                  <a:srgbClr val="7030A0"/>
                </a:solidFill>
              </a:rPr>
              <a:t>decreasing</a:t>
            </a:r>
            <a:r>
              <a:rPr lang="it-IT" sz="1500" dirty="0" smtClean="0">
                <a:solidFill>
                  <a:srgbClr val="7030A0"/>
                </a:solidFill>
              </a:rPr>
              <a:t>  </a:t>
            </a:r>
            <a:r>
              <a:rPr lang="it-IT" sz="1500" dirty="0" err="1" smtClean="0">
                <a:solidFill>
                  <a:srgbClr val="7030A0"/>
                </a:solidFill>
              </a:rPr>
              <a:t>outside</a:t>
            </a:r>
            <a:r>
              <a:rPr lang="it-IT" sz="1500" dirty="0" smtClean="0">
                <a:solidFill>
                  <a:srgbClr val="7030A0"/>
                </a:solidFill>
              </a:rPr>
              <a:t> ~2R</a:t>
            </a:r>
            <a:r>
              <a:rPr lang="it-IT" sz="1500" baseline="-25000" dirty="0" smtClean="0">
                <a:solidFill>
                  <a:srgbClr val="7030A0"/>
                </a:solidFill>
              </a:rPr>
              <a:t>e</a:t>
            </a:r>
            <a:endParaRPr lang="it-IT" sz="1500" dirty="0">
              <a:solidFill>
                <a:srgbClr val="7030A0"/>
              </a:solidFill>
            </a:endParaRPr>
          </a:p>
        </p:txBody>
      </p:sp>
      <p:sp>
        <p:nvSpPr>
          <p:cNvPr id="41" name="CasellaDiTesto 15"/>
          <p:cNvSpPr txBox="1"/>
          <p:nvPr/>
        </p:nvSpPr>
        <p:spPr>
          <a:xfrm>
            <a:off x="8904907" y="5171779"/>
            <a:ext cx="719724" cy="273492"/>
          </a:xfrm>
          <a:prstGeom prst="rect">
            <a:avLst/>
          </a:prstGeom>
          <a:noFill/>
        </p:spPr>
        <p:txBody>
          <a:bodyPr wrap="none" lIns="100794" tIns="50397" rIns="100794" bIns="50397" rtlCol="0">
            <a:spAutoFit/>
          </a:bodyPr>
          <a:lstStyle/>
          <a:p>
            <a:r>
              <a:rPr lang="en-US" sz="1200" dirty="0" smtClean="0">
                <a:latin typeface="Calibri" pitchFamily="34" charset="0"/>
              </a:rPr>
              <a:t>WMAP1</a:t>
            </a:r>
            <a:endParaRPr lang="it-IT" sz="1200" dirty="0">
              <a:latin typeface="Calibri" pitchFamily="34" charset="0"/>
            </a:endParaRPr>
          </a:p>
        </p:txBody>
      </p:sp>
      <p:sp>
        <p:nvSpPr>
          <p:cNvPr id="49" name="Rectangle 48"/>
          <p:cNvSpPr/>
          <p:nvPr/>
        </p:nvSpPr>
        <p:spPr>
          <a:xfrm>
            <a:off x="7056536" y="3131765"/>
            <a:ext cx="1868115" cy="302154"/>
          </a:xfrm>
          <a:prstGeom prst="rect">
            <a:avLst/>
          </a:prstGeom>
        </p:spPr>
        <p:txBody>
          <a:bodyPr wrap="none" lIns="100794" tIns="50397" rIns="100794" bIns="50397">
            <a:spAutoFit/>
          </a:bodyPr>
          <a:lstStyle/>
          <a:p>
            <a:r>
              <a:rPr lang="it-IT" sz="1400" dirty="0" smtClean="0">
                <a:solidFill>
                  <a:srgbClr val="7030A0"/>
                </a:solidFill>
              </a:rPr>
              <a:t>Napolitano</a:t>
            </a:r>
            <a:r>
              <a:rPr lang="it-IT" sz="1400" dirty="0" smtClean="0">
                <a:solidFill>
                  <a:schemeClr val="tx1"/>
                </a:solidFill>
                <a:latin typeface="+mn-lt"/>
              </a:rPr>
              <a:t> </a:t>
            </a:r>
            <a:r>
              <a:rPr lang="it-IT" sz="1400" dirty="0" err="1" smtClean="0">
                <a:solidFill>
                  <a:schemeClr val="tx1"/>
                </a:solidFill>
                <a:latin typeface="+mn-lt"/>
              </a:rPr>
              <a:t>et</a:t>
            </a:r>
            <a:r>
              <a:rPr lang="it-IT" sz="1400" dirty="0" smtClean="0">
                <a:solidFill>
                  <a:schemeClr val="tx1"/>
                </a:solidFill>
                <a:latin typeface="+mn-lt"/>
              </a:rPr>
              <a:t> al. 2011</a:t>
            </a:r>
          </a:p>
        </p:txBody>
      </p:sp>
      <p:sp>
        <p:nvSpPr>
          <p:cNvPr id="51" name="TextBox 50"/>
          <p:cNvSpPr txBox="1"/>
          <p:nvPr/>
        </p:nvSpPr>
        <p:spPr>
          <a:xfrm>
            <a:off x="45823" y="1"/>
            <a:ext cx="708503" cy="316452"/>
          </a:xfrm>
          <a:prstGeom prst="rect">
            <a:avLst/>
          </a:prstGeom>
          <a:noFill/>
        </p:spPr>
        <p:txBody>
          <a:bodyPr wrap="none" lIns="100794" tIns="50397" rIns="100794" bIns="50397" rtlCol="0">
            <a:spAutoFit/>
          </a:bodyPr>
          <a:lstStyle/>
          <a:p>
            <a:r>
              <a:rPr lang="en-US" sz="1500" dirty="0" smtClean="0"/>
              <a:t>slide1</a:t>
            </a:r>
            <a:endParaRPr lang="en-US" sz="1500" dirty="0"/>
          </a:p>
        </p:txBody>
      </p:sp>
      <p:pic>
        <p:nvPicPr>
          <p:cNvPr id="1026" name="Picture 2" descr="C:\Users\paolo\Desktop\Immagine16.png"/>
          <p:cNvPicPr>
            <a:picLocks noChangeAspect="1" noChangeArrowheads="1"/>
          </p:cNvPicPr>
          <p:nvPr/>
        </p:nvPicPr>
        <p:blipFill>
          <a:blip r:embed="rId4" cstate="print"/>
          <a:srcRect/>
          <a:stretch>
            <a:fillRect/>
          </a:stretch>
        </p:blipFill>
        <p:spPr bwMode="auto">
          <a:xfrm>
            <a:off x="359792" y="755501"/>
            <a:ext cx="4801836" cy="2699568"/>
          </a:xfrm>
          <a:prstGeom prst="rect">
            <a:avLst/>
          </a:prstGeom>
          <a:ln>
            <a:noFill/>
          </a:ln>
          <a:effectLst>
            <a:outerShdw blurRad="292100" dist="139700" dir="2700000" algn="tl" rotWithShape="0">
              <a:srgbClr val="333333">
                <a:alpha val="65000"/>
              </a:srgbClr>
            </a:outerShdw>
          </a:effectLst>
        </p:spPr>
      </p:pic>
      <p:pic>
        <p:nvPicPr>
          <p:cNvPr id="1027" name="Picture 3"/>
          <p:cNvPicPr>
            <a:picLocks noChangeAspect="1" noChangeArrowheads="1"/>
          </p:cNvPicPr>
          <p:nvPr/>
        </p:nvPicPr>
        <p:blipFill>
          <a:blip r:embed="rId5" cstate="print"/>
          <a:srcRect/>
          <a:stretch>
            <a:fillRect/>
          </a:stretch>
        </p:blipFill>
        <p:spPr bwMode="auto">
          <a:xfrm rot="16200000">
            <a:off x="-367348" y="1914690"/>
            <a:ext cx="1220233" cy="198000"/>
          </a:xfrm>
          <a:prstGeom prst="rect">
            <a:avLst/>
          </a:prstGeom>
          <a:noFill/>
          <a:ln w="9525">
            <a:noFill/>
            <a:miter lim="800000"/>
            <a:headEnd/>
            <a:tailEnd/>
          </a:ln>
        </p:spPr>
      </p:pic>
      <p:sp>
        <p:nvSpPr>
          <p:cNvPr id="22" name="Rettangolo 21"/>
          <p:cNvSpPr/>
          <p:nvPr/>
        </p:nvSpPr>
        <p:spPr>
          <a:xfrm>
            <a:off x="3240112" y="971525"/>
            <a:ext cx="1779151" cy="264047"/>
          </a:xfrm>
          <a:prstGeom prst="rect">
            <a:avLst/>
          </a:prstGeom>
        </p:spPr>
        <p:txBody>
          <a:bodyPr wrap="square">
            <a:spAutoFit/>
          </a:bodyPr>
          <a:lstStyle/>
          <a:p>
            <a:r>
              <a:rPr lang="it-IT" sz="1200" b="1" dirty="0" err="1" smtClean="0">
                <a:solidFill>
                  <a:schemeClr val="tx1"/>
                </a:solidFill>
              </a:rPr>
              <a:t>Coccato</a:t>
            </a:r>
            <a:r>
              <a:rPr lang="it-IT" sz="1200" b="1" dirty="0" smtClean="0">
                <a:solidFill>
                  <a:schemeClr val="tx1"/>
                </a:solidFill>
              </a:rPr>
              <a:t> </a:t>
            </a:r>
            <a:r>
              <a:rPr lang="it-IT" sz="1200" b="1" dirty="0" err="1" smtClean="0">
                <a:solidFill>
                  <a:schemeClr val="tx1"/>
                </a:solidFill>
              </a:rPr>
              <a:t>et</a:t>
            </a:r>
            <a:r>
              <a:rPr lang="it-IT" sz="1200" b="1" dirty="0" smtClean="0">
                <a:solidFill>
                  <a:schemeClr val="tx1"/>
                </a:solidFill>
              </a:rPr>
              <a:t> al. 2009</a:t>
            </a:r>
          </a:p>
        </p:txBody>
      </p:sp>
      <p:sp>
        <p:nvSpPr>
          <p:cNvPr id="25" name="Rettangolo 24"/>
          <p:cNvSpPr/>
          <p:nvPr/>
        </p:nvSpPr>
        <p:spPr>
          <a:xfrm>
            <a:off x="0" y="107429"/>
            <a:ext cx="9720832" cy="750655"/>
          </a:xfrm>
          <a:prstGeom prst="rect">
            <a:avLst/>
          </a:prstGeom>
          <a:noFill/>
        </p:spPr>
        <p:txBody>
          <a:bodyPr wrap="square" lIns="91440" tIns="45720" rIns="91440" bIns="45720">
            <a:spAutoFit/>
          </a:bodyPr>
          <a:lstStyle/>
          <a:p>
            <a:pPr algn="ctr"/>
            <a:r>
              <a:rPr lang="it-IT" sz="2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Jeans</a:t>
            </a:r>
            <a:r>
              <a:rPr lang="it-IT" sz="22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it-IT" sz="22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modelling</a:t>
            </a:r>
            <a:r>
              <a:rPr lang="it-IT" sz="22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it-IT" sz="22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of</a:t>
            </a:r>
            <a:r>
              <a:rPr lang="it-IT" sz="22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PN data </a:t>
            </a:r>
            <a:r>
              <a:rPr lang="it-IT" sz="22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with</a:t>
            </a:r>
            <a:r>
              <a:rPr lang="it-IT" sz="22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 stellar  </a:t>
            </a:r>
            <a:r>
              <a:rPr lang="it-IT" sz="22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spheroid</a:t>
            </a:r>
            <a:r>
              <a:rPr lang="it-IT" sz="22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 NFW dark </a:t>
            </a:r>
            <a:r>
              <a:rPr lang="it-IT" sz="22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halo</a:t>
            </a:r>
            <a:endParaRPr lang="it-IT" sz="22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endParaRPr lang="it-IT" sz="2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9" name="CasellaDiTesto 28"/>
          <p:cNvSpPr txBox="1"/>
          <p:nvPr/>
        </p:nvSpPr>
        <p:spPr>
          <a:xfrm>
            <a:off x="5832401" y="4571925"/>
            <a:ext cx="4032448" cy="1638141"/>
          </a:xfrm>
          <a:prstGeom prst="rect">
            <a:avLst/>
          </a:prstGeom>
          <a:noFill/>
        </p:spPr>
        <p:txBody>
          <a:bodyPr wrap="square" rtlCol="0">
            <a:spAutoFit/>
          </a:bodyPr>
          <a:lstStyle/>
          <a:p>
            <a:r>
              <a:rPr lang="it-IT" dirty="0" smtClean="0">
                <a:solidFill>
                  <a:schemeClr val="tx1"/>
                </a:solidFill>
              </a:rPr>
              <a:t>		JEANS ANALYSIS</a:t>
            </a:r>
          </a:p>
          <a:p>
            <a:r>
              <a:rPr lang="it-IT" dirty="0" err="1" smtClean="0">
                <a:solidFill>
                  <a:srgbClr val="FF0000"/>
                </a:solidFill>
              </a:rPr>
              <a:t>There</a:t>
            </a:r>
            <a:r>
              <a:rPr lang="it-IT" dirty="0" smtClean="0">
                <a:solidFill>
                  <a:srgbClr val="FF0000"/>
                </a:solidFill>
              </a:rPr>
              <a:t> </a:t>
            </a:r>
            <a:r>
              <a:rPr lang="it-IT" dirty="0" err="1" smtClean="0">
                <a:solidFill>
                  <a:srgbClr val="FF0000"/>
                </a:solidFill>
              </a:rPr>
              <a:t>exist</a:t>
            </a:r>
            <a:r>
              <a:rPr lang="it-IT" dirty="0" smtClean="0">
                <a:solidFill>
                  <a:srgbClr val="FF0000"/>
                </a:solidFill>
              </a:rPr>
              <a:t>  big  DM </a:t>
            </a:r>
            <a:r>
              <a:rPr lang="it-IT" dirty="0" err="1" smtClean="0">
                <a:solidFill>
                  <a:srgbClr val="FF0000"/>
                </a:solidFill>
              </a:rPr>
              <a:t>halos</a:t>
            </a:r>
            <a:r>
              <a:rPr lang="it-IT" dirty="0" smtClean="0">
                <a:solidFill>
                  <a:srgbClr val="FF0000"/>
                </a:solidFill>
              </a:rPr>
              <a:t> </a:t>
            </a:r>
            <a:r>
              <a:rPr lang="it-IT" dirty="0" err="1" smtClean="0">
                <a:solidFill>
                  <a:srgbClr val="FF0000"/>
                </a:solidFill>
              </a:rPr>
              <a:t>around</a:t>
            </a:r>
            <a:r>
              <a:rPr lang="it-IT" dirty="0" smtClean="0">
                <a:solidFill>
                  <a:srgbClr val="FF0000"/>
                </a:solidFill>
              </a:rPr>
              <a:t> </a:t>
            </a:r>
            <a:r>
              <a:rPr lang="it-IT" dirty="0" err="1" smtClean="0">
                <a:solidFill>
                  <a:srgbClr val="FF0000"/>
                </a:solidFill>
              </a:rPr>
              <a:t>Ellipticals</a:t>
            </a:r>
            <a:r>
              <a:rPr lang="it-IT" dirty="0" smtClean="0">
                <a:solidFill>
                  <a:srgbClr val="FF0000"/>
                </a:solidFill>
              </a:rPr>
              <a:t>, </a:t>
            </a:r>
            <a:r>
              <a:rPr lang="it-IT" dirty="0" err="1" smtClean="0">
                <a:solidFill>
                  <a:srgbClr val="FF0000"/>
                </a:solidFill>
              </a:rPr>
              <a:t>Cored</a:t>
            </a:r>
            <a:r>
              <a:rPr lang="it-IT" dirty="0" smtClean="0">
                <a:solidFill>
                  <a:srgbClr val="FF0000"/>
                </a:solidFill>
              </a:rPr>
              <a:t> and </a:t>
            </a:r>
            <a:r>
              <a:rPr lang="it-IT" dirty="0" err="1" smtClean="0">
                <a:solidFill>
                  <a:srgbClr val="FF0000"/>
                </a:solidFill>
              </a:rPr>
              <a:t>cuspy</a:t>
            </a:r>
            <a:r>
              <a:rPr lang="it-IT" dirty="0" smtClean="0">
                <a:solidFill>
                  <a:srgbClr val="FF0000"/>
                </a:solidFill>
              </a:rPr>
              <a:t> DM </a:t>
            </a:r>
            <a:r>
              <a:rPr lang="it-IT" dirty="0" err="1" smtClean="0">
                <a:solidFill>
                  <a:srgbClr val="FF0000"/>
                </a:solidFill>
              </a:rPr>
              <a:t>profiles</a:t>
            </a:r>
            <a:r>
              <a:rPr lang="it-IT" dirty="0" smtClean="0">
                <a:solidFill>
                  <a:srgbClr val="FF0000"/>
                </a:solidFill>
              </a:rPr>
              <a:t> are  </a:t>
            </a:r>
            <a:r>
              <a:rPr lang="it-IT" dirty="0" err="1" smtClean="0">
                <a:solidFill>
                  <a:srgbClr val="FF0000"/>
                </a:solidFill>
              </a:rPr>
              <a:t>both</a:t>
            </a:r>
            <a:r>
              <a:rPr lang="it-IT" dirty="0" smtClean="0">
                <a:solidFill>
                  <a:srgbClr val="FF0000"/>
                </a:solidFill>
              </a:rPr>
              <a:t> </a:t>
            </a:r>
            <a:r>
              <a:rPr lang="it-IT" dirty="0" err="1" smtClean="0">
                <a:solidFill>
                  <a:srgbClr val="FF0000"/>
                </a:solidFill>
              </a:rPr>
              <a:t>possible</a:t>
            </a:r>
            <a:r>
              <a:rPr lang="it-IT" dirty="0" smtClean="0">
                <a:solidFill>
                  <a:srgbClr val="FF0000"/>
                </a:solidFill>
              </a:rPr>
              <a:t>.</a:t>
            </a:r>
          </a:p>
          <a:p>
            <a:r>
              <a:rPr lang="it-IT" dirty="0" smtClean="0">
                <a:solidFill>
                  <a:schemeClr val="tx1"/>
                </a:solidFill>
              </a:rPr>
              <a:t>MORE DATA</a:t>
            </a:r>
          </a:p>
          <a:p>
            <a:r>
              <a:rPr lang="it-IT" dirty="0" smtClean="0">
                <a:solidFill>
                  <a:srgbClr val="FF0000"/>
                </a:solidFill>
              </a:rPr>
              <a:t> </a:t>
            </a:r>
          </a:p>
        </p:txBody>
      </p:sp>
      <p:pic>
        <p:nvPicPr>
          <p:cNvPr id="33" name="Picture 10"/>
          <p:cNvPicPr>
            <a:picLocks noChangeAspect="1" noChangeArrowheads="1"/>
          </p:cNvPicPr>
          <p:nvPr/>
        </p:nvPicPr>
        <p:blipFill>
          <a:blip r:embed="rId6" cstate="print">
            <a:clrChange>
              <a:clrFrom>
                <a:srgbClr val="FFFFFF"/>
              </a:clrFrom>
              <a:clrTo>
                <a:srgbClr val="FFFFFF">
                  <a:alpha val="0"/>
                </a:srgbClr>
              </a:clrTo>
            </a:clrChange>
            <a:lum bright="-10000"/>
          </a:blip>
          <a:srcRect/>
          <a:stretch>
            <a:fillRect/>
          </a:stretch>
        </p:blipFill>
        <p:spPr bwMode="auto">
          <a:xfrm>
            <a:off x="5760392" y="3563813"/>
            <a:ext cx="3547889" cy="651509"/>
          </a:xfrm>
          <a:prstGeom prst="rect">
            <a:avLst/>
          </a:prstGeom>
          <a:noFill/>
          <a:ln w="9525">
            <a:noFill/>
            <a:miter lim="800000"/>
            <a:headEnd/>
            <a:tailEnd/>
          </a:ln>
        </p:spPr>
      </p:pic>
      <p:sp>
        <p:nvSpPr>
          <p:cNvPr id="15" name="CasellaDiTesto 14"/>
          <p:cNvSpPr txBox="1"/>
          <p:nvPr/>
        </p:nvSpPr>
        <p:spPr>
          <a:xfrm>
            <a:off x="5832400" y="3059757"/>
            <a:ext cx="909223" cy="264047"/>
          </a:xfrm>
          <a:prstGeom prst="rect">
            <a:avLst/>
          </a:prstGeom>
          <a:noFill/>
        </p:spPr>
        <p:txBody>
          <a:bodyPr wrap="none" rtlCol="0">
            <a:spAutoFit/>
          </a:bodyPr>
          <a:lstStyle/>
          <a:p>
            <a:r>
              <a:rPr lang="it-IT" sz="1200" b="1" dirty="0" smtClean="0">
                <a:solidFill>
                  <a:srgbClr val="7030A0"/>
                </a:solidFill>
              </a:rPr>
              <a:t>NGC 4374</a:t>
            </a:r>
            <a:endParaRPr lang="it-IT" sz="1200" b="1" dirty="0">
              <a:solidFill>
                <a:srgbClr val="7030A0"/>
              </a:solidFill>
            </a:endParaRPr>
          </a:p>
        </p:txBody>
      </p:sp>
      <p:sp>
        <p:nvSpPr>
          <p:cNvPr id="16" name="CasellaDiTesto 15"/>
          <p:cNvSpPr txBox="1"/>
          <p:nvPr/>
        </p:nvSpPr>
        <p:spPr>
          <a:xfrm>
            <a:off x="2520032" y="3419797"/>
            <a:ext cx="612668" cy="321306"/>
          </a:xfrm>
          <a:prstGeom prst="rect">
            <a:avLst/>
          </a:prstGeom>
          <a:noFill/>
        </p:spPr>
        <p:txBody>
          <a:bodyPr wrap="none" rtlCol="0">
            <a:spAutoFit/>
          </a:bodyPr>
          <a:lstStyle/>
          <a:p>
            <a:r>
              <a:rPr lang="it-IT" sz="1600" b="1" dirty="0" smtClean="0">
                <a:solidFill>
                  <a:schemeClr val="tx1"/>
                </a:solidFill>
              </a:rPr>
              <a:t>R/R</a:t>
            </a:r>
            <a:r>
              <a:rPr lang="it-IT" sz="1600" b="1" baseline="-25000" dirty="0" smtClean="0">
                <a:solidFill>
                  <a:schemeClr val="tx1"/>
                </a:solidFill>
              </a:rPr>
              <a:t>e</a:t>
            </a:r>
            <a:endParaRPr lang="it-IT" sz="1600" b="1" baseline="-25000" dirty="0">
              <a:solidFill>
                <a:schemeClr val="tx1"/>
              </a:solidFill>
            </a:endParaRPr>
          </a:p>
        </p:txBody>
      </p:sp>
      <p:sp>
        <p:nvSpPr>
          <p:cNvPr id="17" name="CasellaDiTesto 16"/>
          <p:cNvSpPr txBox="1">
            <a:spLocks/>
          </p:cNvSpPr>
          <p:nvPr/>
        </p:nvSpPr>
        <p:spPr>
          <a:xfrm>
            <a:off x="504000" y="3420000"/>
            <a:ext cx="432000" cy="216000"/>
          </a:xfrm>
          <a:prstGeom prst="rect">
            <a:avLst/>
          </a:prstGeom>
          <a:noFill/>
        </p:spPr>
        <p:txBody>
          <a:bodyPr wrap="square" rtlCol="0">
            <a:spAutoFit/>
          </a:bodyPr>
          <a:lstStyle/>
          <a:p>
            <a:r>
              <a:rPr lang="it-IT" sz="1200" b="1" dirty="0" smtClean="0">
                <a:solidFill>
                  <a:schemeClr val="tx1"/>
                </a:solidFill>
              </a:rPr>
              <a:t>0</a:t>
            </a:r>
            <a:endParaRPr lang="it-IT" sz="1200" b="1" dirty="0">
              <a:solidFill>
                <a:schemeClr val="tx1"/>
              </a:solidFill>
            </a:endParaRPr>
          </a:p>
        </p:txBody>
      </p:sp>
      <p:sp>
        <p:nvSpPr>
          <p:cNvPr id="18" name="CasellaDiTesto 17"/>
          <p:cNvSpPr txBox="1">
            <a:spLocks/>
          </p:cNvSpPr>
          <p:nvPr/>
        </p:nvSpPr>
        <p:spPr>
          <a:xfrm>
            <a:off x="1188000" y="3420000"/>
            <a:ext cx="432000" cy="264047"/>
          </a:xfrm>
          <a:prstGeom prst="rect">
            <a:avLst/>
          </a:prstGeom>
          <a:noFill/>
        </p:spPr>
        <p:txBody>
          <a:bodyPr wrap="square" rtlCol="0">
            <a:spAutoFit/>
          </a:bodyPr>
          <a:lstStyle/>
          <a:p>
            <a:r>
              <a:rPr lang="it-IT" sz="1200" b="1" dirty="0" smtClean="0">
                <a:solidFill>
                  <a:schemeClr val="tx1"/>
                </a:solidFill>
              </a:rPr>
              <a:t>2</a:t>
            </a:r>
            <a:endParaRPr lang="it-IT" sz="1200" b="1" dirty="0">
              <a:solidFill>
                <a:schemeClr val="tx1"/>
              </a:solidFill>
            </a:endParaRPr>
          </a:p>
        </p:txBody>
      </p:sp>
      <p:sp>
        <p:nvSpPr>
          <p:cNvPr id="19" name="CasellaDiTesto 18"/>
          <p:cNvSpPr txBox="1">
            <a:spLocks/>
          </p:cNvSpPr>
          <p:nvPr/>
        </p:nvSpPr>
        <p:spPr>
          <a:xfrm>
            <a:off x="3888000" y="3420000"/>
            <a:ext cx="432000" cy="264047"/>
          </a:xfrm>
          <a:prstGeom prst="rect">
            <a:avLst/>
          </a:prstGeom>
          <a:noFill/>
        </p:spPr>
        <p:txBody>
          <a:bodyPr wrap="square" rtlCol="0">
            <a:spAutoFit/>
          </a:bodyPr>
          <a:lstStyle/>
          <a:p>
            <a:r>
              <a:rPr lang="it-IT" sz="1200" b="1" dirty="0" smtClean="0">
                <a:solidFill>
                  <a:schemeClr val="tx1"/>
                </a:solidFill>
              </a:rPr>
              <a:t>10</a:t>
            </a:r>
            <a:endParaRPr lang="it-IT" sz="1200" b="1" dirty="0">
              <a:solidFill>
                <a:schemeClr val="tx1"/>
              </a:solidFill>
            </a:endParaRPr>
          </a:p>
        </p:txBody>
      </p:sp>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1" descr="C:\Users\paolo\Desktop\Immagine1.png"/>
          <p:cNvPicPr>
            <a:picLocks noChangeAspect="1" noChangeArrowheads="1"/>
          </p:cNvPicPr>
          <p:nvPr/>
        </p:nvPicPr>
        <p:blipFill>
          <a:blip r:embed="rId3" cstate="print"/>
          <a:srcRect/>
          <a:stretch>
            <a:fillRect/>
          </a:stretch>
        </p:blipFill>
        <p:spPr bwMode="auto">
          <a:xfrm>
            <a:off x="1583928" y="2483693"/>
            <a:ext cx="7495355" cy="3811641"/>
          </a:xfrm>
          <a:prstGeom prst="rect">
            <a:avLst/>
          </a:prstGeom>
          <a:noFill/>
        </p:spPr>
      </p:pic>
      <p:sp>
        <p:nvSpPr>
          <p:cNvPr id="22529" name="Rectangle 1"/>
          <p:cNvSpPr>
            <a:spLocks noChangeArrowheads="1"/>
          </p:cNvSpPr>
          <p:nvPr/>
        </p:nvSpPr>
        <p:spPr bwMode="auto">
          <a:xfrm>
            <a:off x="868363" y="3845138"/>
            <a:ext cx="8280400" cy="448841"/>
          </a:xfrm>
          <a:prstGeom prst="rect">
            <a:avLst/>
          </a:prstGeom>
          <a:noFill/>
          <a:ln w="9525">
            <a:noFill/>
            <a:round/>
            <a:headEnd/>
            <a:tailEnd/>
          </a:ln>
          <a:effectLst/>
        </p:spPr>
        <p:txBody>
          <a:bodyPr lIns="0" tIns="0" rIns="0" bIns="0" anchor="ctr">
            <a:spAutoFit/>
          </a:bodyPr>
          <a:lstStyle/>
          <a:p>
            <a:pPr algn="ctr" hangingPunct="1">
              <a:lnSpc>
                <a:spcPts val="3536"/>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sz="3200" dirty="0">
                <a:solidFill>
                  <a:srgbClr val="0000FF"/>
                </a:solidFill>
                <a:latin typeface="@MS PGothic (Baltic)" pitchFamily="32" charset="0"/>
              </a:rPr>
              <a:t> </a:t>
            </a:r>
            <a:r>
              <a:rPr lang="it-IT" b="1" dirty="0">
                <a:solidFill>
                  <a:srgbClr val="993366"/>
                </a:solidFill>
                <a:latin typeface="Lucidasans" pitchFamily="32" charset="0"/>
              </a:rPr>
              <a:t> </a:t>
            </a:r>
          </a:p>
        </p:txBody>
      </p:sp>
      <p:sp>
        <p:nvSpPr>
          <p:cNvPr id="22530" name="Rectangle 2"/>
          <p:cNvSpPr>
            <a:spLocks noChangeArrowheads="1"/>
          </p:cNvSpPr>
          <p:nvPr/>
        </p:nvSpPr>
        <p:spPr bwMode="auto">
          <a:xfrm>
            <a:off x="2232000" y="1835621"/>
            <a:ext cx="6243638" cy="546100"/>
          </a:xfrm>
          <a:prstGeom prst="rect">
            <a:avLst/>
          </a:prstGeom>
          <a:noFill/>
          <a:ln w="9525">
            <a:noFill/>
            <a:round/>
            <a:headEnd/>
            <a:tailEnd/>
          </a:ln>
          <a:effectLst/>
        </p:spPr>
        <p:txBody>
          <a:bodyPr lIns="89982" tIns="97540" rIns="89982" bIns="44991"/>
          <a:lstStyle/>
          <a:p>
            <a:pPr algn="ctr" hangingPunct="1">
              <a:lnSpc>
                <a:spcPct val="87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sz="3200" b="1" dirty="0">
                <a:solidFill>
                  <a:srgbClr val="666699"/>
                </a:solidFill>
                <a:latin typeface="Arial;Helvetica" charset="0"/>
              </a:rPr>
              <a:t> </a:t>
            </a:r>
            <a:r>
              <a:rPr lang="it-IT" b="1" dirty="0" err="1">
                <a:solidFill>
                  <a:schemeClr val="accent6"/>
                </a:solidFill>
                <a:latin typeface="Arial;Helvetica" charset="0"/>
              </a:rPr>
              <a:t>Central</a:t>
            </a:r>
            <a:r>
              <a:rPr lang="it-IT" b="1" dirty="0">
                <a:solidFill>
                  <a:schemeClr val="accent6"/>
                </a:solidFill>
                <a:latin typeface="Arial;Helvetica" charset="0"/>
              </a:rPr>
              <a:t> </a:t>
            </a:r>
            <a:r>
              <a:rPr lang="it-IT" b="1" dirty="0" err="1">
                <a:solidFill>
                  <a:schemeClr val="accent6"/>
                </a:solidFill>
                <a:latin typeface="Arial;Helvetica" charset="0"/>
              </a:rPr>
              <a:t>surface</a:t>
            </a:r>
            <a:r>
              <a:rPr lang="it-IT" b="1" dirty="0">
                <a:solidFill>
                  <a:schemeClr val="accent6"/>
                </a:solidFill>
                <a:latin typeface="Arial;Helvetica" charset="0"/>
              </a:rPr>
              <a:t> </a:t>
            </a:r>
            <a:r>
              <a:rPr lang="it-IT" b="1" dirty="0" err="1">
                <a:solidFill>
                  <a:schemeClr val="accent6"/>
                </a:solidFill>
                <a:latin typeface="Arial;Helvetica" charset="0"/>
              </a:rPr>
              <a:t>brightness</a:t>
            </a:r>
            <a:r>
              <a:rPr lang="it-IT" b="1" dirty="0">
                <a:solidFill>
                  <a:schemeClr val="accent6"/>
                </a:solidFill>
                <a:latin typeface="Arial;Helvetica" charset="0"/>
              </a:rPr>
              <a:t> vs </a:t>
            </a:r>
            <a:r>
              <a:rPr lang="it-IT" b="1" dirty="0" err="1">
                <a:solidFill>
                  <a:schemeClr val="accent6"/>
                </a:solidFill>
                <a:latin typeface="Arial;Helvetica" charset="0"/>
              </a:rPr>
              <a:t>galaxy</a:t>
            </a:r>
            <a:r>
              <a:rPr lang="it-IT" b="1" dirty="0">
                <a:solidFill>
                  <a:schemeClr val="accent6"/>
                </a:solidFill>
                <a:latin typeface="Arial;Helvetica" charset="0"/>
              </a:rPr>
              <a:t> </a:t>
            </a:r>
            <a:r>
              <a:rPr lang="it-IT" b="1" dirty="0" err="1">
                <a:solidFill>
                  <a:schemeClr val="accent6"/>
                </a:solidFill>
                <a:latin typeface="Arial;Helvetica" charset="0"/>
              </a:rPr>
              <a:t>magnitude</a:t>
            </a:r>
            <a:r>
              <a:rPr lang="it-IT" b="1" dirty="0">
                <a:solidFill>
                  <a:schemeClr val="accent6"/>
                </a:solidFill>
                <a:latin typeface="Arial;Helvetica" charset="0"/>
              </a:rPr>
              <a:t> </a:t>
            </a:r>
          </a:p>
        </p:txBody>
      </p:sp>
      <p:sp>
        <p:nvSpPr>
          <p:cNvPr id="22532" name="Rectangle 4"/>
          <p:cNvSpPr>
            <a:spLocks noChangeArrowheads="1"/>
          </p:cNvSpPr>
          <p:nvPr/>
        </p:nvSpPr>
        <p:spPr bwMode="auto">
          <a:xfrm>
            <a:off x="360363" y="325440"/>
            <a:ext cx="9359900" cy="1481137"/>
          </a:xfrm>
          <a:prstGeom prst="rect">
            <a:avLst/>
          </a:prstGeom>
          <a:noFill/>
          <a:ln w="9525">
            <a:noFill/>
            <a:round/>
            <a:headEnd/>
            <a:tailEnd/>
          </a:ln>
          <a:effectLst/>
        </p:spPr>
        <p:txBody>
          <a:bodyPr lIns="89982" tIns="66226" rIns="89982" bIns="44991"/>
          <a:lstStyle/>
          <a:p>
            <a:pPr hangingPunct="1">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sz="2400" b="1" dirty="0">
                <a:solidFill>
                  <a:srgbClr val="FF0000"/>
                </a:solidFill>
              </a:rPr>
              <a:t>The </a:t>
            </a:r>
            <a:r>
              <a:rPr lang="it-IT" sz="2400" b="1" dirty="0" err="1">
                <a:solidFill>
                  <a:srgbClr val="FF0000"/>
                </a:solidFill>
              </a:rPr>
              <a:t>Realm</a:t>
            </a:r>
            <a:r>
              <a:rPr lang="it-IT" sz="2400" b="1" dirty="0">
                <a:solidFill>
                  <a:srgbClr val="FF0000"/>
                </a:solidFill>
              </a:rPr>
              <a:t> </a:t>
            </a:r>
            <a:r>
              <a:rPr lang="it-IT" sz="2400" b="1" dirty="0" err="1">
                <a:solidFill>
                  <a:srgbClr val="FF0000"/>
                </a:solidFill>
              </a:rPr>
              <a:t>of</a:t>
            </a:r>
            <a:r>
              <a:rPr lang="it-IT" sz="2400" b="1" dirty="0">
                <a:solidFill>
                  <a:srgbClr val="FF0000"/>
                </a:solidFill>
              </a:rPr>
              <a:t> </a:t>
            </a:r>
            <a:r>
              <a:rPr lang="it-IT" sz="2400" b="1" dirty="0" err="1">
                <a:solidFill>
                  <a:srgbClr val="FF0000"/>
                </a:solidFill>
              </a:rPr>
              <a:t>Galaxies</a:t>
            </a:r>
            <a:endParaRPr lang="it-IT" sz="2400" b="1" dirty="0">
              <a:solidFill>
                <a:srgbClr val="FF0000"/>
              </a:solidFill>
            </a:endParaRPr>
          </a:p>
          <a:p>
            <a:pPr hangingPunct="1">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endParaRPr lang="it-IT" sz="2400" dirty="0">
              <a:solidFill>
                <a:srgbClr val="000000"/>
              </a:solidFill>
            </a:endParaRPr>
          </a:p>
          <a:p>
            <a:pPr hangingPunct="1">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sz="2400" b="1" dirty="0">
                <a:solidFill>
                  <a:srgbClr val="000000"/>
                </a:solidFill>
              </a:rPr>
              <a:t>The </a:t>
            </a:r>
            <a:r>
              <a:rPr lang="it-IT" sz="2400" b="1" dirty="0" err="1">
                <a:solidFill>
                  <a:srgbClr val="000000"/>
                </a:solidFill>
              </a:rPr>
              <a:t>range</a:t>
            </a:r>
            <a:r>
              <a:rPr lang="it-IT" sz="2400" b="1" dirty="0">
                <a:solidFill>
                  <a:srgbClr val="000000"/>
                </a:solidFill>
              </a:rPr>
              <a:t> </a:t>
            </a:r>
            <a:r>
              <a:rPr lang="it-IT" sz="2400" b="1" dirty="0" err="1">
                <a:solidFill>
                  <a:srgbClr val="000000"/>
                </a:solidFill>
              </a:rPr>
              <a:t>of</a:t>
            </a:r>
            <a:r>
              <a:rPr lang="it-IT" sz="2400" b="1" dirty="0">
                <a:solidFill>
                  <a:srgbClr val="000000"/>
                </a:solidFill>
              </a:rPr>
              <a:t> </a:t>
            </a:r>
            <a:r>
              <a:rPr lang="it-IT" sz="2400" b="1" dirty="0" err="1">
                <a:solidFill>
                  <a:srgbClr val="000000"/>
                </a:solidFill>
              </a:rPr>
              <a:t>galaxies</a:t>
            </a:r>
            <a:r>
              <a:rPr lang="it-IT" sz="2400" b="1" dirty="0">
                <a:solidFill>
                  <a:srgbClr val="000000"/>
                </a:solidFill>
              </a:rPr>
              <a:t> in </a:t>
            </a:r>
            <a:r>
              <a:rPr lang="it-IT" sz="2400" b="1" dirty="0" err="1" smtClean="0">
                <a:solidFill>
                  <a:srgbClr val="000000"/>
                </a:solidFill>
              </a:rPr>
              <a:t>magnitudes</a:t>
            </a:r>
            <a:r>
              <a:rPr lang="it-IT" sz="2400" b="1" dirty="0" smtClean="0">
                <a:solidFill>
                  <a:srgbClr val="000000"/>
                </a:solidFill>
              </a:rPr>
              <a:t>, </a:t>
            </a:r>
            <a:r>
              <a:rPr lang="it-IT" sz="2400" b="1" dirty="0" err="1">
                <a:solidFill>
                  <a:srgbClr val="000000"/>
                </a:solidFill>
              </a:rPr>
              <a:t>types</a:t>
            </a:r>
            <a:r>
              <a:rPr lang="it-IT" sz="2400" b="1" dirty="0">
                <a:solidFill>
                  <a:srgbClr val="000000"/>
                </a:solidFill>
              </a:rPr>
              <a:t> and </a:t>
            </a:r>
            <a:r>
              <a:rPr lang="it-IT" sz="2400" b="1" dirty="0" err="1">
                <a:solidFill>
                  <a:srgbClr val="000000"/>
                </a:solidFill>
              </a:rPr>
              <a:t>central</a:t>
            </a:r>
            <a:r>
              <a:rPr lang="it-IT" sz="2400" b="1" dirty="0">
                <a:solidFill>
                  <a:srgbClr val="000000"/>
                </a:solidFill>
              </a:rPr>
              <a:t> </a:t>
            </a:r>
            <a:r>
              <a:rPr lang="it-IT" sz="2400" b="1" dirty="0" err="1">
                <a:solidFill>
                  <a:srgbClr val="000000"/>
                </a:solidFill>
              </a:rPr>
              <a:t>surface</a:t>
            </a:r>
            <a:r>
              <a:rPr lang="it-IT" sz="2400" b="1" dirty="0">
                <a:solidFill>
                  <a:srgbClr val="000000"/>
                </a:solidFill>
              </a:rPr>
              <a:t> </a:t>
            </a:r>
            <a:r>
              <a:rPr lang="it-IT" sz="2400" b="1" dirty="0" err="1" smtClean="0">
                <a:solidFill>
                  <a:srgbClr val="000000"/>
                </a:solidFill>
              </a:rPr>
              <a:t>densities</a:t>
            </a:r>
            <a:r>
              <a:rPr lang="it-IT" sz="2400" b="1" dirty="0" smtClean="0">
                <a:solidFill>
                  <a:srgbClr val="000000"/>
                </a:solidFill>
              </a:rPr>
              <a:t> </a:t>
            </a:r>
            <a:r>
              <a:rPr lang="it-IT" sz="2400" b="1" dirty="0">
                <a:solidFill>
                  <a:srgbClr val="000000"/>
                </a:solidFill>
              </a:rPr>
              <a:t>: 15 </a:t>
            </a:r>
            <a:r>
              <a:rPr lang="it-IT" sz="2400" b="1" dirty="0" err="1">
                <a:solidFill>
                  <a:srgbClr val="000000"/>
                </a:solidFill>
              </a:rPr>
              <a:t>mag</a:t>
            </a:r>
            <a:r>
              <a:rPr lang="it-IT" sz="2400" b="1" dirty="0">
                <a:solidFill>
                  <a:srgbClr val="000000"/>
                </a:solidFill>
              </a:rPr>
              <a:t>, 4 </a:t>
            </a:r>
            <a:r>
              <a:rPr lang="it-IT" sz="2400" b="1" dirty="0" err="1">
                <a:solidFill>
                  <a:srgbClr val="000000"/>
                </a:solidFill>
              </a:rPr>
              <a:t>types</a:t>
            </a:r>
            <a:r>
              <a:rPr lang="it-IT" sz="2400" b="1" dirty="0">
                <a:solidFill>
                  <a:srgbClr val="000000"/>
                </a:solidFill>
              </a:rPr>
              <a:t>, 16 </a:t>
            </a:r>
            <a:r>
              <a:rPr lang="it-IT" sz="2400" b="1" dirty="0" err="1" smtClean="0">
                <a:solidFill>
                  <a:srgbClr val="000000"/>
                </a:solidFill>
              </a:rPr>
              <a:t>mag</a:t>
            </a:r>
            <a:r>
              <a:rPr lang="it-IT" sz="2400" b="1" dirty="0" smtClean="0">
                <a:solidFill>
                  <a:srgbClr val="000000"/>
                </a:solidFill>
              </a:rPr>
              <a:t> arsec</a:t>
            </a:r>
            <a:r>
              <a:rPr lang="it-IT" sz="2400" b="1" baseline="30000" dirty="0" smtClean="0">
                <a:solidFill>
                  <a:srgbClr val="000000"/>
                </a:solidFill>
              </a:rPr>
              <a:t>-</a:t>
            </a:r>
            <a:r>
              <a:rPr lang="it-IT" sz="2400" b="1" baseline="33000" dirty="0" smtClean="0">
                <a:solidFill>
                  <a:srgbClr val="000000"/>
                </a:solidFill>
              </a:rPr>
              <a:t>2</a:t>
            </a:r>
            <a:endParaRPr lang="it-IT" sz="2400" b="1" baseline="33000" dirty="0">
              <a:solidFill>
                <a:srgbClr val="000000"/>
              </a:solidFill>
            </a:endParaRPr>
          </a:p>
        </p:txBody>
      </p:sp>
      <p:sp>
        <p:nvSpPr>
          <p:cNvPr id="8" name="Rettangolo 7"/>
          <p:cNvSpPr/>
          <p:nvPr/>
        </p:nvSpPr>
        <p:spPr>
          <a:xfrm>
            <a:off x="4752280" y="6444135"/>
            <a:ext cx="5038725" cy="865219"/>
          </a:xfrm>
          <a:prstGeom prst="rect">
            <a:avLst/>
          </a:prstGeom>
        </p:spPr>
        <p:txBody>
          <a:bodyPr lIns="91420" tIns="45711" rIns="91420" bIns="45711">
            <a:spAutoFit/>
          </a:bodyPr>
          <a:lstStyle/>
          <a:p>
            <a:pPr hangingPunct="1">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b="1" dirty="0" err="1" smtClean="0">
                <a:solidFill>
                  <a:srgbClr val="002060"/>
                </a:solidFill>
              </a:rPr>
              <a:t>Spirals</a:t>
            </a:r>
            <a:r>
              <a:rPr lang="it-IT" b="1" dirty="0" smtClean="0">
                <a:solidFill>
                  <a:srgbClr val="002060"/>
                </a:solidFill>
              </a:rPr>
              <a:t> : stellar disk </a:t>
            </a:r>
            <a:r>
              <a:rPr lang="it-IT" b="1" dirty="0" err="1" smtClean="0">
                <a:solidFill>
                  <a:srgbClr val="002060"/>
                </a:solidFill>
              </a:rPr>
              <a:t>+bulge</a:t>
            </a:r>
            <a:r>
              <a:rPr lang="it-IT" b="1" dirty="0" smtClean="0">
                <a:solidFill>
                  <a:srgbClr val="002060"/>
                </a:solidFill>
              </a:rPr>
              <a:t> </a:t>
            </a:r>
            <a:r>
              <a:rPr lang="it-IT" b="1" dirty="0" err="1" smtClean="0">
                <a:solidFill>
                  <a:srgbClr val="002060"/>
                </a:solidFill>
              </a:rPr>
              <a:t>+HI</a:t>
            </a:r>
            <a:r>
              <a:rPr lang="it-IT" b="1" dirty="0" smtClean="0">
                <a:solidFill>
                  <a:srgbClr val="002060"/>
                </a:solidFill>
              </a:rPr>
              <a:t> disk</a:t>
            </a:r>
          </a:p>
          <a:p>
            <a:pPr hangingPunct="1">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endParaRPr lang="it-IT" b="1" dirty="0" smtClean="0">
              <a:solidFill>
                <a:srgbClr val="002060"/>
              </a:solidFill>
            </a:endParaRPr>
          </a:p>
          <a:p>
            <a:pPr hangingPunct="1">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b="1" dirty="0" err="1" smtClean="0">
                <a:solidFill>
                  <a:srgbClr val="002060"/>
                </a:solidFill>
              </a:rPr>
              <a:t>Ellipticals</a:t>
            </a:r>
            <a:r>
              <a:rPr lang="it-IT" b="1" dirty="0" smtClean="0">
                <a:solidFill>
                  <a:srgbClr val="002060"/>
                </a:solidFill>
              </a:rPr>
              <a:t> &amp; </a:t>
            </a:r>
            <a:r>
              <a:rPr lang="it-IT" b="1" dirty="0" err="1" smtClean="0">
                <a:solidFill>
                  <a:srgbClr val="002060"/>
                </a:solidFill>
              </a:rPr>
              <a:t>dwarfs</a:t>
            </a:r>
            <a:r>
              <a:rPr lang="it-IT" b="1" dirty="0" smtClean="0">
                <a:solidFill>
                  <a:srgbClr val="002060"/>
                </a:solidFill>
              </a:rPr>
              <a:t> E: stellar </a:t>
            </a:r>
            <a:r>
              <a:rPr lang="it-IT" b="1" dirty="0" err="1" smtClean="0">
                <a:solidFill>
                  <a:srgbClr val="002060"/>
                </a:solidFill>
              </a:rPr>
              <a:t>spheroid</a:t>
            </a:r>
            <a:endParaRPr lang="it-IT" b="1" dirty="0">
              <a:solidFill>
                <a:srgbClr val="002060"/>
              </a:solidFill>
            </a:endParaRPr>
          </a:p>
        </p:txBody>
      </p:sp>
      <p:sp>
        <p:nvSpPr>
          <p:cNvPr id="9" name="Rettangolo 8"/>
          <p:cNvSpPr/>
          <p:nvPr/>
        </p:nvSpPr>
        <p:spPr>
          <a:xfrm>
            <a:off x="287786" y="6732168"/>
            <a:ext cx="4198545" cy="349949"/>
          </a:xfrm>
          <a:prstGeom prst="rect">
            <a:avLst/>
          </a:prstGeom>
        </p:spPr>
        <p:txBody>
          <a:bodyPr wrap="none" lIns="91420" tIns="45711" rIns="91420" bIns="45711">
            <a:spAutoFit/>
          </a:bodyPr>
          <a:lstStyle/>
          <a:p>
            <a:r>
              <a:rPr lang="en-GB" b="1" dirty="0" smtClean="0">
                <a:solidFill>
                  <a:srgbClr val="00B050"/>
                </a:solidFill>
                <a:latin typeface="Arial" pitchFamily="34" charset="0"/>
                <a:cs typeface="Arial" pitchFamily="34" charset="0"/>
              </a:rPr>
              <a:t>The distribution of luminous matter </a:t>
            </a:r>
            <a:r>
              <a:rPr lang="en-GB" dirty="0" smtClean="0">
                <a:solidFill>
                  <a:schemeClr val="tx1"/>
                </a:solidFill>
                <a:latin typeface="Arial" pitchFamily="34" charset="0"/>
                <a:cs typeface="Arial" pitchFamily="34" charset="0"/>
              </a:rPr>
              <a:t>:</a:t>
            </a:r>
            <a:endParaRPr lang="it-IT" dirty="0">
              <a:solidFill>
                <a:schemeClr val="tx1"/>
              </a:solidFill>
              <a:latin typeface="Arial" pitchFamily="34" charset="0"/>
              <a:cs typeface="Arial" pitchFamily="34" charset="0"/>
            </a:endParaRPr>
          </a:p>
        </p:txBody>
      </p:sp>
      <p:sp>
        <p:nvSpPr>
          <p:cNvPr id="10" name="CasellaDiTesto 9"/>
          <p:cNvSpPr txBox="1"/>
          <p:nvPr/>
        </p:nvSpPr>
        <p:spPr>
          <a:xfrm>
            <a:off x="7128546" y="4427911"/>
            <a:ext cx="902771" cy="349949"/>
          </a:xfrm>
          <a:prstGeom prst="rect">
            <a:avLst/>
          </a:prstGeom>
          <a:solidFill>
            <a:schemeClr val="bg1"/>
          </a:solidFill>
        </p:spPr>
        <p:txBody>
          <a:bodyPr wrap="none" lIns="91420" tIns="45711" rIns="91420" bIns="45711" rtlCol="0">
            <a:spAutoFit/>
          </a:bodyPr>
          <a:lstStyle/>
          <a:p>
            <a:r>
              <a:rPr lang="it-IT" dirty="0" err="1" smtClean="0">
                <a:solidFill>
                  <a:srgbClr val="C00000"/>
                </a:solidFill>
              </a:rPr>
              <a:t>Dwarfs</a:t>
            </a:r>
            <a:endParaRPr lang="it-IT" dirty="0">
              <a:solidFill>
                <a:srgbClr val="C00000"/>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2"/>
          <p:cNvSpPr txBox="1">
            <a:spLocks noChangeArrowheads="1"/>
          </p:cNvSpPr>
          <p:nvPr/>
        </p:nvSpPr>
        <p:spPr bwMode="auto">
          <a:xfrm>
            <a:off x="0" y="107429"/>
            <a:ext cx="9323388" cy="648000"/>
          </a:xfrm>
          <a:prstGeom prst="rect">
            <a:avLst/>
          </a:prstGeom>
          <a:noFill/>
          <a:ln w="9525">
            <a:noFill/>
            <a:round/>
            <a:headEnd/>
            <a:tailEnd/>
          </a:ln>
          <a:effectLst/>
        </p:spPr>
        <p:txBody>
          <a:bodyPr lIns="91420" tIns="91420" rIns="91420" bIns="45711"/>
          <a:lstStyle/>
          <a:p>
            <a:pPr algn="ctr">
              <a:lnSpc>
                <a:spcPct val="100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endParaRPr lang="en-GB" sz="2800" b="1" dirty="0">
              <a:solidFill>
                <a:srgbClr val="000000"/>
              </a:solidFill>
              <a:ea typeface="ＭＳ Ｐゴシック" charset="-128"/>
            </a:endParaRPr>
          </a:p>
        </p:txBody>
      </p:sp>
      <p:sp>
        <p:nvSpPr>
          <p:cNvPr id="65543" name="Rectangle 7"/>
          <p:cNvSpPr>
            <a:spLocks noChangeArrowheads="1"/>
          </p:cNvSpPr>
          <p:nvPr/>
        </p:nvSpPr>
        <p:spPr bwMode="auto">
          <a:xfrm>
            <a:off x="4165600" y="3635823"/>
            <a:ext cx="5915025" cy="4416425"/>
          </a:xfrm>
          <a:prstGeom prst="rect">
            <a:avLst/>
          </a:prstGeom>
          <a:noFill/>
          <a:ln w="9525">
            <a:noFill/>
            <a:round/>
            <a:headEnd/>
            <a:tailEnd/>
          </a:ln>
          <a:effectLst/>
        </p:spPr>
        <p:txBody>
          <a:bodyPr wrap="none" lIns="89982" tIns="60828" rIns="89982" bIns="44991"/>
          <a:lstStyle/>
          <a:p>
            <a:pPr hangingPunct="1">
              <a:buClrTx/>
              <a:tabLst>
                <a:tab pos="2056973" algn="l"/>
                <a:tab pos="2504557" algn="l"/>
                <a:tab pos="2953725" algn="l"/>
                <a:tab pos="3402895" algn="l"/>
                <a:tab pos="3852065" algn="l"/>
                <a:tab pos="4301233" algn="l"/>
                <a:tab pos="4750403" algn="l"/>
                <a:tab pos="5199572" algn="l"/>
                <a:tab pos="5648742" algn="l"/>
                <a:tab pos="6097910" algn="l"/>
                <a:tab pos="6547080" algn="l"/>
                <a:tab pos="6996250" algn="l"/>
                <a:tab pos="7445419" algn="l"/>
                <a:tab pos="7894589" algn="l"/>
                <a:tab pos="8343758" algn="l"/>
                <a:tab pos="8792927" algn="l"/>
                <a:tab pos="9242095" algn="l"/>
                <a:tab pos="9691265" algn="l"/>
                <a:tab pos="10140435" algn="l"/>
                <a:tab pos="10589604" algn="l"/>
                <a:tab pos="11038774" algn="l"/>
              </a:tabLst>
            </a:pPr>
            <a:endParaRPr lang="it-IT" dirty="0">
              <a:solidFill>
                <a:srgbClr val="000000"/>
              </a:solidFill>
            </a:endParaRPr>
          </a:p>
          <a:p>
            <a:pPr hangingPunct="1">
              <a:buClrTx/>
              <a:tabLst>
                <a:tab pos="2056973" algn="l"/>
                <a:tab pos="2504557" algn="l"/>
                <a:tab pos="2953725" algn="l"/>
                <a:tab pos="3402895" algn="l"/>
                <a:tab pos="3852065" algn="l"/>
                <a:tab pos="4301233" algn="l"/>
                <a:tab pos="4750403" algn="l"/>
                <a:tab pos="5199572" algn="l"/>
                <a:tab pos="5648742" algn="l"/>
                <a:tab pos="6097910" algn="l"/>
                <a:tab pos="6547080" algn="l"/>
                <a:tab pos="6996250" algn="l"/>
                <a:tab pos="7445419" algn="l"/>
                <a:tab pos="7894589" algn="l"/>
                <a:tab pos="8343758" algn="l"/>
                <a:tab pos="8792927" algn="l"/>
                <a:tab pos="9242095" algn="l"/>
                <a:tab pos="9691265" algn="l"/>
                <a:tab pos="10140435" algn="l"/>
                <a:tab pos="10589604" algn="l"/>
                <a:tab pos="11038774" algn="l"/>
              </a:tabLst>
            </a:pPr>
            <a:endParaRPr lang="it-IT" dirty="0">
              <a:solidFill>
                <a:srgbClr val="000000"/>
              </a:solidFill>
            </a:endParaRPr>
          </a:p>
          <a:p>
            <a:pPr hangingPunct="1">
              <a:buClrTx/>
              <a:tabLst>
                <a:tab pos="2056973" algn="l"/>
                <a:tab pos="2504557" algn="l"/>
                <a:tab pos="2953725" algn="l"/>
                <a:tab pos="3402895" algn="l"/>
                <a:tab pos="3852065" algn="l"/>
                <a:tab pos="4301233" algn="l"/>
                <a:tab pos="4750403" algn="l"/>
                <a:tab pos="5199572" algn="l"/>
                <a:tab pos="5648742" algn="l"/>
                <a:tab pos="6097910" algn="l"/>
                <a:tab pos="6547080" algn="l"/>
                <a:tab pos="6996250" algn="l"/>
                <a:tab pos="7445419" algn="l"/>
                <a:tab pos="7894589" algn="l"/>
                <a:tab pos="8343758" algn="l"/>
                <a:tab pos="8792927" algn="l"/>
                <a:tab pos="9242095" algn="l"/>
                <a:tab pos="9691265" algn="l"/>
                <a:tab pos="10140435" algn="l"/>
                <a:tab pos="10589604" algn="l"/>
                <a:tab pos="11038774" algn="l"/>
              </a:tabLst>
            </a:pPr>
            <a:endParaRPr lang="it-IT" dirty="0">
              <a:solidFill>
                <a:srgbClr val="000000"/>
              </a:solidFill>
            </a:endParaRPr>
          </a:p>
          <a:p>
            <a:pPr hangingPunct="1">
              <a:buClrTx/>
              <a:tabLst>
                <a:tab pos="2056973" algn="l"/>
                <a:tab pos="2504557" algn="l"/>
                <a:tab pos="2953725" algn="l"/>
                <a:tab pos="3402895" algn="l"/>
                <a:tab pos="3852065" algn="l"/>
                <a:tab pos="4301233" algn="l"/>
                <a:tab pos="4750403" algn="l"/>
                <a:tab pos="5199572" algn="l"/>
                <a:tab pos="5648742" algn="l"/>
                <a:tab pos="6097910" algn="l"/>
                <a:tab pos="6547080" algn="l"/>
                <a:tab pos="6996250" algn="l"/>
                <a:tab pos="7445419" algn="l"/>
                <a:tab pos="7894589" algn="l"/>
                <a:tab pos="8343758" algn="l"/>
                <a:tab pos="8792927" algn="l"/>
                <a:tab pos="9242095" algn="l"/>
                <a:tab pos="9691265" algn="l"/>
                <a:tab pos="10140435" algn="l"/>
                <a:tab pos="10589604" algn="l"/>
                <a:tab pos="11038774" algn="l"/>
              </a:tabLst>
            </a:pPr>
            <a:endParaRPr lang="it-IT" dirty="0">
              <a:solidFill>
                <a:srgbClr val="000000"/>
              </a:solidFill>
            </a:endParaRPr>
          </a:p>
        </p:txBody>
      </p:sp>
      <p:sp>
        <p:nvSpPr>
          <p:cNvPr id="11" name="CasellaDiTesto 10"/>
          <p:cNvSpPr txBox="1"/>
          <p:nvPr/>
        </p:nvSpPr>
        <p:spPr>
          <a:xfrm>
            <a:off x="3888184" y="1331565"/>
            <a:ext cx="6192441" cy="2010147"/>
          </a:xfrm>
          <a:prstGeom prst="rect">
            <a:avLst/>
          </a:prstGeom>
          <a:noFill/>
        </p:spPr>
        <p:txBody>
          <a:bodyPr wrap="square" lIns="91420" tIns="45711" rIns="91420" bIns="45711" rtlCol="0">
            <a:spAutoFit/>
          </a:bodyPr>
          <a:lstStyle/>
          <a:p>
            <a:r>
              <a:rPr lang="it-IT" sz="2000" dirty="0" smtClean="0">
                <a:solidFill>
                  <a:srgbClr val="000000"/>
                </a:solidFill>
              </a:rPr>
              <a:t> </a:t>
            </a:r>
            <a:r>
              <a:rPr lang="it-IT" sz="2000" b="1" dirty="0" err="1" smtClean="0">
                <a:solidFill>
                  <a:schemeClr val="tx1"/>
                </a:solidFill>
                <a:latin typeface="+mn-lt"/>
              </a:rPr>
              <a:t>Lensing</a:t>
            </a:r>
            <a:r>
              <a:rPr lang="it-IT" sz="2000" b="1" dirty="0" smtClean="0">
                <a:solidFill>
                  <a:schemeClr val="tx1"/>
                </a:solidFill>
                <a:latin typeface="+mn-lt"/>
              </a:rPr>
              <a:t> </a:t>
            </a:r>
            <a:r>
              <a:rPr lang="it-IT" sz="2000" b="1" dirty="0" err="1" smtClean="0">
                <a:solidFill>
                  <a:schemeClr val="tx1"/>
                </a:solidFill>
                <a:latin typeface="+mn-lt"/>
              </a:rPr>
              <a:t>equation</a:t>
            </a:r>
            <a:r>
              <a:rPr lang="it-IT" sz="2000" b="1" dirty="0" smtClean="0">
                <a:solidFill>
                  <a:schemeClr val="tx1"/>
                </a:solidFill>
                <a:latin typeface="+mn-lt"/>
              </a:rPr>
              <a:t> </a:t>
            </a:r>
            <a:r>
              <a:rPr lang="it-IT" sz="2000" b="1" dirty="0" err="1" smtClean="0">
                <a:solidFill>
                  <a:schemeClr val="tx1"/>
                </a:solidFill>
                <a:latin typeface="+mn-lt"/>
              </a:rPr>
              <a:t>for</a:t>
            </a:r>
            <a:r>
              <a:rPr lang="it-IT" sz="2000" b="1" dirty="0" smtClean="0">
                <a:solidFill>
                  <a:schemeClr val="tx1"/>
                </a:solidFill>
                <a:latin typeface="+mn-lt"/>
              </a:rPr>
              <a:t> the </a:t>
            </a:r>
            <a:r>
              <a:rPr lang="it-IT" sz="2000" b="1" dirty="0" err="1" smtClean="0">
                <a:solidFill>
                  <a:schemeClr val="tx1"/>
                </a:solidFill>
                <a:latin typeface="+mn-lt"/>
              </a:rPr>
              <a:t>observed</a:t>
            </a:r>
            <a:r>
              <a:rPr lang="it-IT" sz="2000" b="1" dirty="0" smtClean="0">
                <a:solidFill>
                  <a:schemeClr val="tx1"/>
                </a:solidFill>
                <a:latin typeface="+mn-lt"/>
              </a:rPr>
              <a:t> </a:t>
            </a:r>
            <a:r>
              <a:rPr lang="it-IT" sz="2000" b="1" dirty="0" err="1" smtClean="0">
                <a:solidFill>
                  <a:schemeClr val="tx1"/>
                </a:solidFill>
                <a:latin typeface="+mn-lt"/>
              </a:rPr>
              <a:t>tangential</a:t>
            </a:r>
            <a:r>
              <a:rPr lang="it-IT" sz="2000" b="1" dirty="0" smtClean="0">
                <a:solidFill>
                  <a:schemeClr val="tx1"/>
                </a:solidFill>
                <a:latin typeface="+mn-lt"/>
              </a:rPr>
              <a:t> </a:t>
            </a:r>
            <a:r>
              <a:rPr lang="it-IT" sz="2000" b="1" dirty="0" err="1" smtClean="0">
                <a:solidFill>
                  <a:schemeClr val="tx1"/>
                </a:solidFill>
                <a:latin typeface="+mn-lt"/>
              </a:rPr>
              <a:t>shear</a:t>
            </a:r>
            <a:endParaRPr lang="it-IT" sz="2000" b="1" dirty="0" smtClean="0">
              <a:solidFill>
                <a:schemeClr val="tx1"/>
              </a:solidFill>
              <a:latin typeface="+mn-lt"/>
            </a:endParaRPr>
          </a:p>
          <a:p>
            <a:pPr hangingPunct="1">
              <a:buClrTx/>
              <a:tabLst>
                <a:tab pos="2056973" algn="l"/>
                <a:tab pos="2504557" algn="l"/>
                <a:tab pos="2953725" algn="l"/>
                <a:tab pos="3402895" algn="l"/>
                <a:tab pos="3852065" algn="l"/>
                <a:tab pos="4301233" algn="l"/>
                <a:tab pos="4750403" algn="l"/>
                <a:tab pos="5199572" algn="l"/>
                <a:tab pos="5648742" algn="l"/>
                <a:tab pos="6097910" algn="l"/>
                <a:tab pos="6547080" algn="l"/>
                <a:tab pos="6996250" algn="l"/>
                <a:tab pos="7445419" algn="l"/>
                <a:tab pos="7894589" algn="l"/>
                <a:tab pos="8343758" algn="l"/>
                <a:tab pos="8792927" algn="l"/>
                <a:tab pos="9242095" algn="l"/>
                <a:tab pos="9691265" algn="l"/>
                <a:tab pos="10140435" algn="l"/>
                <a:tab pos="10589604" algn="l"/>
                <a:tab pos="11038774" algn="l"/>
              </a:tabLst>
            </a:pPr>
            <a:endParaRPr lang="it-IT" sz="2400" dirty="0" smtClean="0">
              <a:solidFill>
                <a:schemeClr val="tx1"/>
              </a:solidFill>
            </a:endParaRPr>
          </a:p>
          <a:p>
            <a:pPr hangingPunct="1">
              <a:buClrTx/>
              <a:tabLst>
                <a:tab pos="2056973" algn="l"/>
                <a:tab pos="2504557" algn="l"/>
                <a:tab pos="2953725" algn="l"/>
                <a:tab pos="3402895" algn="l"/>
                <a:tab pos="3852065" algn="l"/>
                <a:tab pos="4301233" algn="l"/>
                <a:tab pos="4750403" algn="l"/>
                <a:tab pos="5199572" algn="l"/>
                <a:tab pos="5648742" algn="l"/>
                <a:tab pos="6097910" algn="l"/>
                <a:tab pos="6547080" algn="l"/>
                <a:tab pos="6996250" algn="l"/>
                <a:tab pos="7445419" algn="l"/>
                <a:tab pos="7894589" algn="l"/>
                <a:tab pos="8343758" algn="l"/>
                <a:tab pos="8792927" algn="l"/>
                <a:tab pos="9242095" algn="l"/>
                <a:tab pos="9691265" algn="l"/>
                <a:tab pos="10140435" algn="l"/>
                <a:tab pos="10589604" algn="l"/>
                <a:tab pos="11038774" algn="l"/>
              </a:tabLst>
            </a:pPr>
            <a:r>
              <a:rPr lang="it-IT" sz="2400" dirty="0" smtClean="0">
                <a:solidFill>
                  <a:schemeClr val="tx1"/>
                </a:solidFill>
              </a:rPr>
              <a:t> </a:t>
            </a:r>
          </a:p>
          <a:p>
            <a:pPr marL="0" lvl="4" indent="0"/>
            <a:endParaRPr lang="it-IT" sz="2400" dirty="0" smtClean="0">
              <a:solidFill>
                <a:srgbClr val="000000"/>
              </a:solidFill>
            </a:endParaRPr>
          </a:p>
          <a:p>
            <a:pPr marL="0" lvl="4" indent="0"/>
            <a:endParaRPr lang="it-IT" sz="2400" dirty="0" smtClean="0">
              <a:solidFill>
                <a:srgbClr val="000000"/>
              </a:solidFill>
            </a:endParaRPr>
          </a:p>
          <a:p>
            <a:r>
              <a:rPr lang="it-IT" dirty="0" smtClean="0"/>
              <a:t>    </a:t>
            </a:r>
            <a:endParaRPr lang="it-IT" dirty="0"/>
          </a:p>
        </p:txBody>
      </p:sp>
      <p:pic>
        <p:nvPicPr>
          <p:cNvPr id="293892" name="Picture 4" descr="C:\Users\paolo\Desktop\result.png"/>
          <p:cNvPicPr>
            <a:picLocks noChangeAspect="1" noChangeArrowheads="1"/>
          </p:cNvPicPr>
          <p:nvPr/>
        </p:nvPicPr>
        <p:blipFill>
          <a:blip r:embed="rId3" cstate="print"/>
          <a:srcRect/>
          <a:stretch>
            <a:fillRect/>
          </a:stretch>
        </p:blipFill>
        <p:spPr bwMode="auto">
          <a:xfrm>
            <a:off x="7416576" y="2555701"/>
            <a:ext cx="1115277" cy="952749"/>
          </a:xfrm>
          <a:prstGeom prst="rect">
            <a:avLst/>
          </a:prstGeom>
          <a:noFill/>
        </p:spPr>
      </p:pic>
      <p:pic>
        <p:nvPicPr>
          <p:cNvPr id="190467" name="Picture 3" descr="C:\Users\paolo\Desktop\Immagine4.png"/>
          <p:cNvPicPr>
            <a:picLocks noChangeAspect="1" noChangeArrowheads="1"/>
          </p:cNvPicPr>
          <p:nvPr/>
        </p:nvPicPr>
        <p:blipFill>
          <a:blip r:embed="rId4" cstate="print"/>
          <a:srcRect/>
          <a:stretch>
            <a:fillRect/>
          </a:stretch>
        </p:blipFill>
        <p:spPr bwMode="auto">
          <a:xfrm>
            <a:off x="143768" y="1691605"/>
            <a:ext cx="3902075" cy="5175250"/>
          </a:xfrm>
          <a:prstGeom prst="rect">
            <a:avLst/>
          </a:prstGeom>
          <a:ln>
            <a:noFill/>
          </a:ln>
          <a:effectLst>
            <a:outerShdw blurRad="292100" dist="139700" dir="2700000" algn="tl" rotWithShape="0">
              <a:srgbClr val="333333">
                <a:alpha val="65000"/>
              </a:srgbClr>
            </a:outerShdw>
          </a:effectLst>
        </p:spPr>
      </p:pic>
      <p:pic>
        <p:nvPicPr>
          <p:cNvPr id="190468" name="Picture 4"/>
          <p:cNvPicPr>
            <a:picLocks noChangeAspect="1" noChangeArrowheads="1"/>
          </p:cNvPicPr>
          <p:nvPr/>
        </p:nvPicPr>
        <p:blipFill>
          <a:blip r:embed="rId5" cstate="print"/>
          <a:srcRect/>
          <a:stretch>
            <a:fillRect/>
          </a:stretch>
        </p:blipFill>
        <p:spPr bwMode="auto">
          <a:xfrm>
            <a:off x="3528144" y="3419797"/>
            <a:ext cx="466648" cy="251841"/>
          </a:xfrm>
          <a:prstGeom prst="rect">
            <a:avLst/>
          </a:prstGeom>
          <a:solidFill>
            <a:schemeClr val="bg1"/>
          </a:solidFill>
          <a:ln w="9525">
            <a:noFill/>
            <a:miter lim="800000"/>
            <a:headEnd/>
            <a:tailEnd/>
          </a:ln>
        </p:spPr>
      </p:pic>
      <p:pic>
        <p:nvPicPr>
          <p:cNvPr id="190469" name="Picture 5"/>
          <p:cNvPicPr>
            <a:picLocks noChangeAspect="1" noChangeArrowheads="1"/>
          </p:cNvPicPr>
          <p:nvPr/>
        </p:nvPicPr>
        <p:blipFill>
          <a:blip r:embed="rId6" cstate="print"/>
          <a:srcRect/>
          <a:stretch>
            <a:fillRect/>
          </a:stretch>
        </p:blipFill>
        <p:spPr bwMode="auto">
          <a:xfrm>
            <a:off x="3024090" y="2411685"/>
            <a:ext cx="408434" cy="281637"/>
          </a:xfrm>
          <a:prstGeom prst="rect">
            <a:avLst/>
          </a:prstGeom>
          <a:solidFill>
            <a:schemeClr val="bg1"/>
          </a:solidFill>
          <a:ln w="9525">
            <a:noFill/>
            <a:miter lim="800000"/>
            <a:headEnd/>
            <a:tailEnd/>
          </a:ln>
        </p:spPr>
      </p:pic>
      <p:pic>
        <p:nvPicPr>
          <p:cNvPr id="190471" name="Picture 7"/>
          <p:cNvPicPr>
            <a:picLocks noChangeAspect="1" noChangeArrowheads="1"/>
          </p:cNvPicPr>
          <p:nvPr/>
        </p:nvPicPr>
        <p:blipFill>
          <a:blip r:embed="rId7" cstate="print"/>
          <a:srcRect/>
          <a:stretch>
            <a:fillRect/>
          </a:stretch>
        </p:blipFill>
        <p:spPr bwMode="auto">
          <a:xfrm>
            <a:off x="3024088" y="4643933"/>
            <a:ext cx="429613" cy="251841"/>
          </a:xfrm>
          <a:prstGeom prst="rect">
            <a:avLst/>
          </a:prstGeom>
          <a:noFill/>
          <a:ln w="9525">
            <a:noFill/>
            <a:miter lim="800000"/>
            <a:headEnd/>
            <a:tailEnd/>
          </a:ln>
        </p:spPr>
      </p:pic>
      <p:pic>
        <p:nvPicPr>
          <p:cNvPr id="190472" name="Picture 8" descr="C:\Users\paolo\Desktop\Immagine5.jpg"/>
          <p:cNvPicPr>
            <a:picLocks noChangeAspect="1" noChangeArrowheads="1"/>
          </p:cNvPicPr>
          <p:nvPr/>
        </p:nvPicPr>
        <p:blipFill>
          <a:blip r:embed="rId8" cstate="print"/>
          <a:srcRect/>
          <a:stretch>
            <a:fillRect/>
          </a:stretch>
        </p:blipFill>
        <p:spPr bwMode="auto">
          <a:xfrm>
            <a:off x="4176216" y="2483693"/>
            <a:ext cx="2407593" cy="774181"/>
          </a:xfrm>
          <a:prstGeom prst="rect">
            <a:avLst/>
          </a:prstGeom>
          <a:noFill/>
        </p:spPr>
      </p:pic>
      <p:sp>
        <p:nvSpPr>
          <p:cNvPr id="24" name="CasellaDiTesto 23"/>
          <p:cNvSpPr txBox="1"/>
          <p:nvPr/>
        </p:nvSpPr>
        <p:spPr>
          <a:xfrm>
            <a:off x="7848624" y="1691605"/>
            <a:ext cx="2023183" cy="349968"/>
          </a:xfrm>
          <a:prstGeom prst="rect">
            <a:avLst/>
          </a:prstGeom>
          <a:noFill/>
        </p:spPr>
        <p:txBody>
          <a:bodyPr wrap="none" rtlCol="0">
            <a:spAutoFit/>
          </a:bodyPr>
          <a:lstStyle/>
          <a:p>
            <a:r>
              <a:rPr lang="it-IT" sz="1600" dirty="0" smtClean="0">
                <a:solidFill>
                  <a:srgbClr val="7030A0"/>
                </a:solidFill>
              </a:rPr>
              <a:t>e.g. Schneider,199</a:t>
            </a:r>
            <a:r>
              <a:rPr lang="it-IT" dirty="0" smtClean="0">
                <a:solidFill>
                  <a:srgbClr val="7030A0"/>
                </a:solidFill>
              </a:rPr>
              <a:t>6</a:t>
            </a:r>
            <a:endParaRPr lang="it-IT" dirty="0">
              <a:solidFill>
                <a:srgbClr val="7030A0"/>
              </a:solidFill>
            </a:endParaRPr>
          </a:p>
        </p:txBody>
      </p:sp>
      <p:pic>
        <p:nvPicPr>
          <p:cNvPr id="214017" name="Picture 1" descr="C:\Users\paolo\Desktop\Immagine5.png"/>
          <p:cNvPicPr>
            <a:picLocks noChangeAspect="1" noChangeArrowheads="1"/>
          </p:cNvPicPr>
          <p:nvPr/>
        </p:nvPicPr>
        <p:blipFill>
          <a:blip r:embed="rId9" cstate="print"/>
          <a:srcRect/>
          <a:stretch>
            <a:fillRect/>
          </a:stretch>
        </p:blipFill>
        <p:spPr bwMode="auto">
          <a:xfrm>
            <a:off x="4824288" y="3995861"/>
            <a:ext cx="1951037" cy="549275"/>
          </a:xfrm>
          <a:prstGeom prst="rect">
            <a:avLst/>
          </a:prstGeom>
          <a:noFill/>
        </p:spPr>
      </p:pic>
      <p:sp>
        <p:nvSpPr>
          <p:cNvPr id="13" name="Rettangolo 12"/>
          <p:cNvSpPr/>
          <p:nvPr/>
        </p:nvSpPr>
        <p:spPr>
          <a:xfrm>
            <a:off x="791840" y="323453"/>
            <a:ext cx="8548558" cy="779316"/>
          </a:xfrm>
          <a:prstGeom prst="rect">
            <a:avLst/>
          </a:prstGeom>
          <a:noFill/>
        </p:spPr>
        <p:txBody>
          <a:bodyPr wrap="none" lIns="91440" tIns="45720" rIns="91440" bIns="45720">
            <a:spAutoFit/>
          </a:bodyPr>
          <a:lstStyle/>
          <a:p>
            <a:pPr algn="ctr"/>
            <a:r>
              <a:rPr lang="it-IT" sz="4800" b="1" cap="none" spc="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mn-lt"/>
              </a:rPr>
              <a:t>Mass </a:t>
            </a:r>
            <a:r>
              <a:rPr lang="it-IT" sz="4800" b="1" cap="none" spc="0"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mn-lt"/>
              </a:rPr>
              <a:t>profiles</a:t>
            </a:r>
            <a:r>
              <a:rPr lang="it-IT" sz="4800" b="1" cap="none" spc="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mn-lt"/>
              </a:rPr>
              <a:t> </a:t>
            </a:r>
            <a:r>
              <a:rPr lang="it-IT" sz="4800" b="1" cap="none" spc="0"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mn-lt"/>
              </a:rPr>
              <a:t>from</a:t>
            </a:r>
            <a:r>
              <a:rPr lang="it-IT" sz="4800" b="1" cap="none" spc="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mn-lt"/>
              </a:rPr>
              <a:t> </a:t>
            </a:r>
            <a:r>
              <a:rPr lang="it-IT" sz="4800" b="1" cap="none" spc="0"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mn-lt"/>
              </a:rPr>
              <a:t>weak</a:t>
            </a:r>
            <a:r>
              <a:rPr lang="it-IT" sz="4800" b="1" cap="none" spc="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mn-lt"/>
              </a:rPr>
              <a:t> </a:t>
            </a:r>
            <a:r>
              <a:rPr lang="it-IT" sz="4800" b="1" cap="none" spc="0"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mn-lt"/>
              </a:rPr>
              <a:t>lensing</a:t>
            </a:r>
            <a:r>
              <a:rPr lang="it-IT" sz="4800" b="1" cap="none" spc="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mn-lt"/>
              </a:rPr>
              <a:t> </a:t>
            </a:r>
            <a:endParaRPr lang="it-IT" sz="48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4" descr="C:\Users\paolo\Desktop\Immagine1.png"/>
          <p:cNvPicPr>
            <a:picLocks noChangeAspect="1" noChangeArrowheads="1"/>
          </p:cNvPicPr>
          <p:nvPr/>
        </p:nvPicPr>
        <p:blipFill>
          <a:blip r:embed="rId2" cstate="print"/>
          <a:srcRect/>
          <a:stretch>
            <a:fillRect/>
          </a:stretch>
        </p:blipFill>
        <p:spPr bwMode="auto">
          <a:xfrm>
            <a:off x="0" y="1187549"/>
            <a:ext cx="4865696" cy="5112568"/>
          </a:xfrm>
          <a:prstGeom prst="rect">
            <a:avLst/>
          </a:prstGeom>
          <a:noFill/>
        </p:spPr>
      </p:pic>
      <p:sp>
        <p:nvSpPr>
          <p:cNvPr id="4" name="CasellaDiTesto 3"/>
          <p:cNvSpPr txBox="1"/>
          <p:nvPr/>
        </p:nvSpPr>
        <p:spPr>
          <a:xfrm>
            <a:off x="3096097" y="6444134"/>
            <a:ext cx="253555" cy="779298"/>
          </a:xfrm>
          <a:prstGeom prst="rect">
            <a:avLst/>
          </a:prstGeom>
          <a:noFill/>
        </p:spPr>
        <p:txBody>
          <a:bodyPr wrap="none" lIns="91420" tIns="45711" rIns="91420" bIns="45711" rtlCol="0">
            <a:spAutoFit/>
          </a:bodyPr>
          <a:lstStyle/>
          <a:p>
            <a:r>
              <a:rPr lang="it-IT" sz="2400" dirty="0" smtClean="0">
                <a:solidFill>
                  <a:schemeClr val="tx1"/>
                </a:solidFill>
                <a:latin typeface="Calibri" pitchFamily="34" charset="0"/>
              </a:rPr>
              <a:t> </a:t>
            </a:r>
          </a:p>
          <a:p>
            <a:r>
              <a:rPr lang="it-IT" sz="2400" dirty="0" smtClean="0">
                <a:solidFill>
                  <a:schemeClr val="tx1"/>
                </a:solidFill>
                <a:latin typeface="Calibri" pitchFamily="34" charset="0"/>
              </a:rPr>
              <a:t> </a:t>
            </a:r>
            <a:endParaRPr lang="it-IT" sz="2400" dirty="0">
              <a:solidFill>
                <a:schemeClr val="tx1"/>
              </a:solidFill>
              <a:latin typeface="Calibri" pitchFamily="34" charset="0"/>
            </a:endParaRPr>
          </a:p>
        </p:txBody>
      </p:sp>
      <p:sp>
        <p:nvSpPr>
          <p:cNvPr id="7" name="Rettangolo 6"/>
          <p:cNvSpPr/>
          <p:nvPr/>
        </p:nvSpPr>
        <p:spPr>
          <a:xfrm>
            <a:off x="4787679" y="3604855"/>
            <a:ext cx="505226" cy="349949"/>
          </a:xfrm>
          <a:prstGeom prst="rect">
            <a:avLst/>
          </a:prstGeom>
        </p:spPr>
        <p:txBody>
          <a:bodyPr wrap="none" lIns="91420" tIns="45711" rIns="91420" bIns="45711">
            <a:spAutoFit/>
          </a:bodyPr>
          <a:lstStyle/>
          <a:p>
            <a:r>
              <a:rPr lang="it-IT" dirty="0" smtClean="0"/>
              <a:t>0.1</a:t>
            </a:r>
            <a:endParaRPr lang="it-IT" dirty="0"/>
          </a:p>
        </p:txBody>
      </p:sp>
      <p:sp>
        <p:nvSpPr>
          <p:cNvPr id="8" name="Rettangolo 7"/>
          <p:cNvSpPr/>
          <p:nvPr/>
        </p:nvSpPr>
        <p:spPr>
          <a:xfrm>
            <a:off x="4787679" y="3604855"/>
            <a:ext cx="505226" cy="349949"/>
          </a:xfrm>
          <a:prstGeom prst="rect">
            <a:avLst/>
          </a:prstGeom>
        </p:spPr>
        <p:txBody>
          <a:bodyPr wrap="none" lIns="91420" tIns="45711" rIns="91420" bIns="45711">
            <a:spAutoFit/>
          </a:bodyPr>
          <a:lstStyle/>
          <a:p>
            <a:r>
              <a:rPr lang="it-IT" dirty="0" smtClean="0"/>
              <a:t>0.1</a:t>
            </a:r>
            <a:endParaRPr lang="it-IT" dirty="0"/>
          </a:p>
        </p:txBody>
      </p:sp>
      <p:sp>
        <p:nvSpPr>
          <p:cNvPr id="11" name="CasellaDiTesto 10"/>
          <p:cNvSpPr txBox="1"/>
          <p:nvPr/>
        </p:nvSpPr>
        <p:spPr>
          <a:xfrm>
            <a:off x="2232000" y="323453"/>
            <a:ext cx="5816424" cy="493066"/>
          </a:xfrm>
          <a:prstGeom prst="rect">
            <a:avLst/>
          </a:prstGeom>
          <a:noFill/>
        </p:spPr>
        <p:txBody>
          <a:bodyPr wrap="none" lIns="91420" tIns="45711" rIns="91420" bIns="45711" rtlCol="0">
            <a:spAutoFit/>
          </a:bodyPr>
          <a:lstStyle/>
          <a:p>
            <a:r>
              <a:rPr lang="it-IT" sz="2800" b="1" dirty="0" smtClean="0">
                <a:solidFill>
                  <a:schemeClr val="accent6">
                    <a:lumMod val="75000"/>
                  </a:schemeClr>
                </a:solidFill>
                <a:latin typeface="+mn-lt"/>
              </a:rPr>
              <a:t>MODELLING WEAK LENSING SIGNALS </a:t>
            </a:r>
            <a:endParaRPr lang="it-IT" sz="2800" b="1" dirty="0">
              <a:solidFill>
                <a:schemeClr val="accent6">
                  <a:lumMod val="75000"/>
                </a:schemeClr>
              </a:solidFill>
              <a:latin typeface="+mn-lt"/>
            </a:endParaRPr>
          </a:p>
        </p:txBody>
      </p:sp>
      <p:pic>
        <p:nvPicPr>
          <p:cNvPr id="189446" name="Picture 6" descr="C:\Users\paolo\Desktop\Immagine8.png"/>
          <p:cNvPicPr>
            <a:picLocks noChangeAspect="1" noChangeArrowheads="1"/>
          </p:cNvPicPr>
          <p:nvPr/>
        </p:nvPicPr>
        <p:blipFill>
          <a:blip r:embed="rId3" cstate="print"/>
          <a:srcRect/>
          <a:stretch>
            <a:fillRect/>
          </a:stretch>
        </p:blipFill>
        <p:spPr bwMode="auto">
          <a:xfrm>
            <a:off x="5904408" y="1187549"/>
            <a:ext cx="3825875" cy="3848101"/>
          </a:xfrm>
          <a:prstGeom prst="rect">
            <a:avLst/>
          </a:prstGeom>
          <a:ln>
            <a:noFill/>
          </a:ln>
          <a:effectLst>
            <a:outerShdw blurRad="292100" dist="139700" dir="2700000" algn="tl" rotWithShape="0">
              <a:srgbClr val="333333">
                <a:alpha val="65000"/>
              </a:srgbClr>
            </a:outerShdw>
          </a:effectLst>
        </p:spPr>
      </p:pic>
      <p:sp>
        <p:nvSpPr>
          <p:cNvPr id="14" name="CasellaDiTesto 13"/>
          <p:cNvSpPr txBox="1"/>
          <p:nvPr/>
        </p:nvSpPr>
        <p:spPr>
          <a:xfrm>
            <a:off x="0" y="899517"/>
            <a:ext cx="5904408" cy="335587"/>
          </a:xfrm>
          <a:prstGeom prst="rect">
            <a:avLst/>
          </a:prstGeom>
          <a:noFill/>
        </p:spPr>
        <p:txBody>
          <a:bodyPr wrap="square" lIns="91420" tIns="45711" rIns="91420" bIns="45711" rtlCol="0">
            <a:spAutoFit/>
          </a:bodyPr>
          <a:lstStyle/>
          <a:p>
            <a:r>
              <a:rPr lang="it-IT" sz="1700" b="1" dirty="0" err="1" smtClean="0">
                <a:solidFill>
                  <a:srgbClr val="C00000"/>
                </a:solidFill>
                <a:latin typeface="+mn-lt"/>
              </a:rPr>
              <a:t>Lenses</a:t>
            </a:r>
            <a:r>
              <a:rPr lang="it-IT" sz="1700" b="1" dirty="0" smtClean="0">
                <a:solidFill>
                  <a:srgbClr val="C00000"/>
                </a:solidFill>
                <a:latin typeface="+mn-lt"/>
              </a:rPr>
              <a:t>: 170 000 </a:t>
            </a:r>
            <a:r>
              <a:rPr lang="it-IT" sz="1700" b="1" dirty="0" err="1" smtClean="0">
                <a:solidFill>
                  <a:srgbClr val="C00000"/>
                </a:solidFill>
                <a:latin typeface="+mn-lt"/>
              </a:rPr>
              <a:t>isolated</a:t>
            </a:r>
            <a:r>
              <a:rPr lang="it-IT" sz="1700" b="1" dirty="0" smtClean="0">
                <a:solidFill>
                  <a:srgbClr val="C00000"/>
                </a:solidFill>
                <a:latin typeface="+mn-lt"/>
              </a:rPr>
              <a:t> </a:t>
            </a:r>
            <a:r>
              <a:rPr lang="it-IT" sz="1700" b="1" dirty="0" err="1" smtClean="0">
                <a:solidFill>
                  <a:srgbClr val="C00000"/>
                </a:solidFill>
                <a:latin typeface="+mn-lt"/>
              </a:rPr>
              <a:t>galaxies</a:t>
            </a:r>
            <a:r>
              <a:rPr lang="it-IT" sz="1700" b="1" dirty="0" smtClean="0">
                <a:solidFill>
                  <a:srgbClr val="C00000"/>
                </a:solidFill>
                <a:latin typeface="+mn-lt"/>
              </a:rPr>
              <a:t>, </a:t>
            </a:r>
            <a:r>
              <a:rPr lang="it-IT" sz="1700" b="1" dirty="0" err="1" smtClean="0">
                <a:solidFill>
                  <a:srgbClr val="C00000"/>
                </a:solidFill>
                <a:latin typeface="+mn-lt"/>
              </a:rPr>
              <a:t>sources</a:t>
            </a:r>
            <a:r>
              <a:rPr lang="it-IT" sz="1700" b="1" dirty="0" smtClean="0">
                <a:solidFill>
                  <a:srgbClr val="C00000"/>
                </a:solidFill>
                <a:latin typeface="+mn-lt"/>
              </a:rPr>
              <a:t>: 3 10</a:t>
            </a:r>
            <a:r>
              <a:rPr lang="it-IT" sz="1700" b="1" baseline="30000" dirty="0" smtClean="0">
                <a:solidFill>
                  <a:srgbClr val="C00000"/>
                </a:solidFill>
                <a:latin typeface="+mn-lt"/>
              </a:rPr>
              <a:t>7</a:t>
            </a:r>
            <a:r>
              <a:rPr lang="it-IT" sz="1700" b="1" dirty="0" smtClean="0">
                <a:solidFill>
                  <a:srgbClr val="C00000"/>
                </a:solidFill>
                <a:latin typeface="+mn-lt"/>
              </a:rPr>
              <a:t> SDSS  </a:t>
            </a:r>
            <a:r>
              <a:rPr lang="it-IT" sz="1700" b="1" dirty="0" err="1" smtClean="0">
                <a:solidFill>
                  <a:srgbClr val="C00000"/>
                </a:solidFill>
                <a:latin typeface="+mn-lt"/>
              </a:rPr>
              <a:t>galaxies</a:t>
            </a:r>
            <a:r>
              <a:rPr lang="it-IT" sz="1700" b="1" dirty="0" smtClean="0">
                <a:solidFill>
                  <a:srgbClr val="C00000"/>
                </a:solidFill>
                <a:latin typeface="+mn-lt"/>
              </a:rPr>
              <a:t> </a:t>
            </a:r>
            <a:endParaRPr lang="it-IT" sz="1700" b="1" dirty="0">
              <a:solidFill>
                <a:srgbClr val="C00000"/>
              </a:solidFill>
              <a:latin typeface="+mn-lt"/>
            </a:endParaRPr>
          </a:p>
        </p:txBody>
      </p:sp>
      <p:sp>
        <p:nvSpPr>
          <p:cNvPr id="15" name="Rettangolo 14"/>
          <p:cNvSpPr/>
          <p:nvPr/>
        </p:nvSpPr>
        <p:spPr>
          <a:xfrm>
            <a:off x="6106143" y="5075981"/>
            <a:ext cx="3974482" cy="550261"/>
          </a:xfrm>
          <a:prstGeom prst="rect">
            <a:avLst/>
          </a:prstGeom>
        </p:spPr>
        <p:txBody>
          <a:bodyPr wrap="square" lIns="91420" tIns="45711" rIns="91420" bIns="45711">
            <a:spAutoFit/>
          </a:bodyPr>
          <a:lstStyle/>
          <a:p>
            <a:pPr lvl="0"/>
            <a:r>
              <a:rPr lang="it-IT" sz="1600" b="1" dirty="0" smtClean="0">
                <a:solidFill>
                  <a:schemeClr val="accent6">
                    <a:lumMod val="75000"/>
                  </a:schemeClr>
                </a:solidFill>
                <a:latin typeface="Calibri" pitchFamily="34" charset="0"/>
              </a:rPr>
              <a:t>VIRIAL  MASS FUNCTION OF GALAXY  LUMINOSITY</a:t>
            </a:r>
            <a:endParaRPr lang="it-IT" sz="1600" b="1" dirty="0">
              <a:solidFill>
                <a:schemeClr val="accent6">
                  <a:lumMod val="75000"/>
                </a:schemeClr>
              </a:solidFill>
              <a:latin typeface="Calibri" pitchFamily="34" charset="0"/>
            </a:endParaRPr>
          </a:p>
        </p:txBody>
      </p:sp>
      <p:sp>
        <p:nvSpPr>
          <p:cNvPr id="16" name="Rettangolo 15"/>
          <p:cNvSpPr/>
          <p:nvPr/>
        </p:nvSpPr>
        <p:spPr>
          <a:xfrm>
            <a:off x="4815541" y="3604855"/>
            <a:ext cx="449506" cy="349949"/>
          </a:xfrm>
          <a:prstGeom prst="rect">
            <a:avLst/>
          </a:prstGeom>
        </p:spPr>
        <p:txBody>
          <a:bodyPr wrap="none" lIns="91420" tIns="45711" rIns="91420" bIns="45711">
            <a:spAutoFit/>
          </a:bodyPr>
          <a:lstStyle/>
          <a:p>
            <a:r>
              <a:rPr lang="en-GB" dirty="0" smtClean="0">
                <a:latin typeface="Calibri" charset="0"/>
              </a:rPr>
              <a:t>tar</a:t>
            </a:r>
            <a:endParaRPr lang="it-IT" dirty="0"/>
          </a:p>
        </p:txBody>
      </p:sp>
      <p:sp>
        <p:nvSpPr>
          <p:cNvPr id="17" name="Rettangolo 16"/>
          <p:cNvSpPr/>
          <p:nvPr/>
        </p:nvSpPr>
        <p:spPr>
          <a:xfrm>
            <a:off x="2664048" y="4859957"/>
            <a:ext cx="2088352" cy="593221"/>
          </a:xfrm>
          <a:prstGeom prst="rect">
            <a:avLst/>
          </a:prstGeom>
        </p:spPr>
        <p:txBody>
          <a:bodyPr wrap="none" lIns="91420" tIns="45711" rIns="91420" bIns="45711">
            <a:spAutoFit/>
          </a:bodyPr>
          <a:lstStyle/>
          <a:p>
            <a:r>
              <a:rPr lang="en-GB" dirty="0" smtClean="0">
                <a:solidFill>
                  <a:srgbClr val="C00000"/>
                </a:solidFill>
                <a:latin typeface="Calibri" charset="0"/>
              </a:rPr>
              <a:t> </a:t>
            </a:r>
            <a:r>
              <a:rPr lang="it-IT" sz="1700" b="1" dirty="0" smtClean="0">
                <a:solidFill>
                  <a:srgbClr val="C00000"/>
                </a:solidFill>
                <a:latin typeface="Calibri" pitchFamily="34" charset="0"/>
              </a:rPr>
              <a:t>HALOS EXTEND OUT</a:t>
            </a:r>
          </a:p>
          <a:p>
            <a:r>
              <a:rPr lang="it-IT" sz="1700" b="1" dirty="0" smtClean="0">
                <a:solidFill>
                  <a:srgbClr val="C00000"/>
                </a:solidFill>
                <a:latin typeface="Calibri" pitchFamily="34" charset="0"/>
              </a:rPr>
              <a:t> TO VIRIAL RADII </a:t>
            </a:r>
            <a:endParaRPr lang="it-IT" sz="1700" b="1" dirty="0">
              <a:solidFill>
                <a:srgbClr val="C00000"/>
              </a:solidFill>
            </a:endParaRPr>
          </a:p>
        </p:txBody>
      </p:sp>
      <p:sp>
        <p:nvSpPr>
          <p:cNvPr id="18" name="Rettangolo 17"/>
          <p:cNvSpPr/>
          <p:nvPr/>
        </p:nvSpPr>
        <p:spPr>
          <a:xfrm>
            <a:off x="5256336" y="6444134"/>
            <a:ext cx="237525" cy="349949"/>
          </a:xfrm>
          <a:prstGeom prst="rect">
            <a:avLst/>
          </a:prstGeom>
        </p:spPr>
        <p:txBody>
          <a:bodyPr wrap="none" lIns="91420" tIns="45711" rIns="91420" bIns="45711">
            <a:spAutoFit/>
          </a:bodyPr>
          <a:lstStyle/>
          <a:p>
            <a:r>
              <a:rPr lang="en-GB" dirty="0" smtClean="0">
                <a:latin typeface="Calibri" charset="0"/>
              </a:rPr>
              <a:t> </a:t>
            </a:r>
            <a:endParaRPr lang="it-IT" dirty="0"/>
          </a:p>
        </p:txBody>
      </p:sp>
      <p:sp>
        <p:nvSpPr>
          <p:cNvPr id="19" name="Rettangolo 18"/>
          <p:cNvSpPr/>
          <p:nvPr/>
        </p:nvSpPr>
        <p:spPr>
          <a:xfrm>
            <a:off x="4824291" y="3635823"/>
            <a:ext cx="449506" cy="349949"/>
          </a:xfrm>
          <a:prstGeom prst="rect">
            <a:avLst/>
          </a:prstGeom>
        </p:spPr>
        <p:txBody>
          <a:bodyPr wrap="none" lIns="91420" tIns="45711" rIns="91420" bIns="45711">
            <a:spAutoFit/>
          </a:bodyPr>
          <a:lstStyle/>
          <a:p>
            <a:r>
              <a:rPr lang="en-GB" dirty="0" smtClean="0">
                <a:latin typeface="Calibri" charset="0"/>
              </a:rPr>
              <a:t>tar</a:t>
            </a:r>
            <a:endParaRPr lang="it-IT" dirty="0"/>
          </a:p>
        </p:txBody>
      </p:sp>
      <p:sp>
        <p:nvSpPr>
          <p:cNvPr id="21" name="Rettangolo 20"/>
          <p:cNvSpPr/>
          <p:nvPr/>
        </p:nvSpPr>
        <p:spPr>
          <a:xfrm>
            <a:off x="1439912" y="1619598"/>
            <a:ext cx="864096" cy="292691"/>
          </a:xfrm>
          <a:prstGeom prst="rect">
            <a:avLst/>
          </a:prstGeom>
        </p:spPr>
        <p:txBody>
          <a:bodyPr wrap="square" lIns="91420" tIns="45711" rIns="91420" bIns="45711">
            <a:spAutoFit/>
          </a:bodyPr>
          <a:lstStyle/>
          <a:p>
            <a:r>
              <a:rPr lang="it-IT" sz="1400" dirty="0" smtClean="0">
                <a:solidFill>
                  <a:schemeClr val="bg2">
                    <a:lumMod val="50000"/>
                  </a:schemeClr>
                </a:solidFill>
                <a:latin typeface="Eras Bold ITC" pitchFamily="34" charset="0"/>
              </a:rPr>
              <a:t> NFW </a:t>
            </a:r>
            <a:endParaRPr lang="it-IT" sz="1400" dirty="0">
              <a:solidFill>
                <a:schemeClr val="bg2">
                  <a:lumMod val="50000"/>
                </a:schemeClr>
              </a:solidFill>
            </a:endParaRPr>
          </a:p>
        </p:txBody>
      </p:sp>
      <p:sp>
        <p:nvSpPr>
          <p:cNvPr id="22" name="CasellaDiTesto 21"/>
          <p:cNvSpPr txBox="1"/>
          <p:nvPr/>
        </p:nvSpPr>
        <p:spPr>
          <a:xfrm>
            <a:off x="5976609" y="5664046"/>
            <a:ext cx="4104016" cy="1895629"/>
          </a:xfrm>
          <a:prstGeom prst="rect">
            <a:avLst/>
          </a:prstGeom>
          <a:noFill/>
        </p:spPr>
        <p:txBody>
          <a:bodyPr wrap="square" lIns="91420" tIns="45711" rIns="91420" bIns="45711" rtlCol="0">
            <a:spAutoFit/>
          </a:bodyPr>
          <a:lstStyle/>
          <a:p>
            <a:r>
              <a:rPr lang="it-IT" b="1" dirty="0" err="1" smtClean="0">
                <a:solidFill>
                  <a:srgbClr val="C00000"/>
                </a:solidFill>
                <a:latin typeface="+mn-lt"/>
              </a:rPr>
              <a:t>Halo</a:t>
            </a:r>
            <a:r>
              <a:rPr lang="it-IT" b="1" dirty="0" smtClean="0">
                <a:solidFill>
                  <a:srgbClr val="C00000"/>
                </a:solidFill>
                <a:latin typeface="+mn-lt"/>
              </a:rPr>
              <a:t> </a:t>
            </a:r>
            <a:r>
              <a:rPr lang="it-IT" b="1" dirty="0" err="1" smtClean="0">
                <a:solidFill>
                  <a:srgbClr val="C00000"/>
                </a:solidFill>
                <a:latin typeface="+mn-lt"/>
              </a:rPr>
              <a:t>masses</a:t>
            </a:r>
            <a:r>
              <a:rPr lang="it-IT" b="1" dirty="0" smtClean="0">
                <a:solidFill>
                  <a:srgbClr val="C00000"/>
                </a:solidFill>
                <a:latin typeface="+mn-lt"/>
              </a:rPr>
              <a:t> </a:t>
            </a:r>
            <a:r>
              <a:rPr lang="it-IT" b="1" dirty="0" err="1" smtClean="0">
                <a:solidFill>
                  <a:srgbClr val="C00000"/>
                </a:solidFill>
                <a:latin typeface="+mn-lt"/>
              </a:rPr>
              <a:t>exceed</a:t>
            </a:r>
            <a:r>
              <a:rPr lang="it-IT" b="1" dirty="0" smtClean="0">
                <a:solidFill>
                  <a:srgbClr val="C00000"/>
                </a:solidFill>
                <a:latin typeface="+mn-lt"/>
              </a:rPr>
              <a:t>  the </a:t>
            </a:r>
            <a:r>
              <a:rPr lang="it-IT" b="1" dirty="0" err="1" smtClean="0">
                <a:solidFill>
                  <a:srgbClr val="C00000"/>
                </a:solidFill>
                <a:latin typeface="+mn-lt"/>
              </a:rPr>
              <a:t>masses</a:t>
            </a:r>
            <a:r>
              <a:rPr lang="it-IT" b="1" dirty="0" smtClean="0">
                <a:solidFill>
                  <a:srgbClr val="C00000"/>
                </a:solidFill>
                <a:latin typeface="+mn-lt"/>
              </a:rPr>
              <a:t> in </a:t>
            </a:r>
            <a:r>
              <a:rPr lang="it-IT" b="1" dirty="0" err="1" smtClean="0">
                <a:solidFill>
                  <a:srgbClr val="C00000"/>
                </a:solidFill>
                <a:latin typeface="+mn-lt"/>
              </a:rPr>
              <a:t>baryons</a:t>
            </a:r>
            <a:r>
              <a:rPr lang="it-IT" b="1" dirty="0" smtClean="0">
                <a:solidFill>
                  <a:srgbClr val="C00000"/>
                </a:solidFill>
                <a:latin typeface="+mn-lt"/>
              </a:rPr>
              <a:t>  </a:t>
            </a:r>
            <a:r>
              <a:rPr lang="it-IT" b="1" dirty="0" err="1" smtClean="0">
                <a:solidFill>
                  <a:srgbClr val="C00000"/>
                </a:solidFill>
                <a:latin typeface="+mn-lt"/>
              </a:rPr>
              <a:t>by</a:t>
            </a:r>
            <a:r>
              <a:rPr lang="it-IT" b="1" dirty="0" smtClean="0">
                <a:solidFill>
                  <a:srgbClr val="C00000"/>
                </a:solidFill>
                <a:latin typeface="+mn-lt"/>
              </a:rPr>
              <a:t> </a:t>
            </a:r>
            <a:r>
              <a:rPr lang="it-IT" b="1" dirty="0" err="1" smtClean="0">
                <a:solidFill>
                  <a:srgbClr val="C00000"/>
                </a:solidFill>
                <a:latin typeface="+mn-lt"/>
              </a:rPr>
              <a:t>much</a:t>
            </a:r>
            <a:r>
              <a:rPr lang="it-IT" b="1" dirty="0" smtClean="0">
                <a:solidFill>
                  <a:srgbClr val="C00000"/>
                </a:solidFill>
                <a:latin typeface="+mn-lt"/>
              </a:rPr>
              <a:t> more </a:t>
            </a:r>
            <a:r>
              <a:rPr lang="it-IT" b="1" dirty="0" err="1" smtClean="0">
                <a:solidFill>
                  <a:srgbClr val="C00000"/>
                </a:solidFill>
                <a:latin typeface="+mn-lt"/>
              </a:rPr>
              <a:t>than</a:t>
            </a:r>
            <a:r>
              <a:rPr lang="it-IT" b="1" dirty="0" smtClean="0">
                <a:solidFill>
                  <a:srgbClr val="C00000"/>
                </a:solidFill>
                <a:latin typeface="+mn-lt"/>
              </a:rPr>
              <a:t> the </a:t>
            </a:r>
            <a:r>
              <a:rPr lang="it-IT" b="1" dirty="0" err="1" smtClean="0">
                <a:solidFill>
                  <a:srgbClr val="C00000"/>
                </a:solidFill>
                <a:latin typeface="+mn-lt"/>
              </a:rPr>
              <a:t>cosmological</a:t>
            </a:r>
            <a:r>
              <a:rPr lang="it-IT" b="1" dirty="0" smtClean="0">
                <a:solidFill>
                  <a:srgbClr val="C00000"/>
                </a:solidFill>
                <a:latin typeface="+mn-lt"/>
              </a:rPr>
              <a:t> </a:t>
            </a:r>
            <a:r>
              <a:rPr lang="it-IT" b="1" dirty="0" err="1" smtClean="0">
                <a:solidFill>
                  <a:srgbClr val="C00000"/>
                </a:solidFill>
                <a:latin typeface="+mn-lt"/>
              </a:rPr>
              <a:t>factor</a:t>
            </a:r>
            <a:r>
              <a:rPr lang="it-IT" b="1" dirty="0" smtClean="0">
                <a:solidFill>
                  <a:srgbClr val="C00000"/>
                </a:solidFill>
                <a:latin typeface="+mn-lt"/>
              </a:rPr>
              <a:t>  </a:t>
            </a:r>
            <a:r>
              <a:rPr lang="it-IT" b="1" dirty="0" err="1" smtClean="0">
                <a:solidFill>
                  <a:srgbClr val="C00000"/>
                </a:solidFill>
                <a:latin typeface="+mn-lt"/>
              </a:rPr>
              <a:t>of</a:t>
            </a:r>
            <a:r>
              <a:rPr lang="it-IT" b="1" dirty="0" smtClean="0">
                <a:solidFill>
                  <a:srgbClr val="C00000"/>
                </a:solidFill>
                <a:latin typeface="+mn-lt"/>
              </a:rPr>
              <a:t> 7. </a:t>
            </a:r>
          </a:p>
          <a:p>
            <a:endParaRPr lang="it-IT" b="1" dirty="0" smtClean="0">
              <a:solidFill>
                <a:srgbClr val="C00000"/>
              </a:solidFill>
              <a:latin typeface="+mn-lt"/>
            </a:endParaRPr>
          </a:p>
          <a:p>
            <a:r>
              <a:rPr lang="it-IT" sz="2000" b="1" dirty="0" err="1" smtClean="0">
                <a:solidFill>
                  <a:schemeClr val="accent6">
                    <a:lumMod val="50000"/>
                  </a:schemeClr>
                </a:solidFill>
                <a:latin typeface="+mn-lt"/>
              </a:rPr>
              <a:t>Halo</a:t>
            </a:r>
            <a:r>
              <a:rPr lang="it-IT" sz="2000" b="1" dirty="0" smtClean="0">
                <a:solidFill>
                  <a:schemeClr val="accent6">
                    <a:lumMod val="50000"/>
                  </a:schemeClr>
                </a:solidFill>
                <a:latin typeface="+mn-lt"/>
              </a:rPr>
              <a:t>  and </a:t>
            </a:r>
            <a:r>
              <a:rPr lang="it-IT" sz="2000" b="1" dirty="0" err="1" smtClean="0">
                <a:solidFill>
                  <a:schemeClr val="accent6">
                    <a:lumMod val="50000"/>
                  </a:schemeClr>
                </a:solidFill>
                <a:latin typeface="+mn-lt"/>
              </a:rPr>
              <a:t>baryonic</a:t>
            </a:r>
            <a:r>
              <a:rPr lang="it-IT" sz="2000" b="1" dirty="0" smtClean="0">
                <a:solidFill>
                  <a:schemeClr val="accent6">
                    <a:lumMod val="50000"/>
                  </a:schemeClr>
                </a:solidFill>
                <a:latin typeface="+mn-lt"/>
              </a:rPr>
              <a:t> </a:t>
            </a:r>
            <a:r>
              <a:rPr lang="it-IT" sz="2000" b="1" dirty="0" err="1" smtClean="0">
                <a:solidFill>
                  <a:schemeClr val="accent6">
                    <a:lumMod val="50000"/>
                  </a:schemeClr>
                </a:solidFill>
                <a:latin typeface="+mn-lt"/>
              </a:rPr>
              <a:t>masses</a:t>
            </a:r>
            <a:r>
              <a:rPr lang="it-IT" sz="2000" b="1" dirty="0" smtClean="0">
                <a:solidFill>
                  <a:schemeClr val="accent6">
                    <a:lumMod val="50000"/>
                  </a:schemeClr>
                </a:solidFill>
                <a:latin typeface="+mn-lt"/>
              </a:rPr>
              <a:t> correlate.    </a:t>
            </a:r>
          </a:p>
          <a:p>
            <a:endParaRPr lang="it-IT" sz="1700" b="1" dirty="0" smtClean="0">
              <a:solidFill>
                <a:srgbClr val="C00000"/>
              </a:solidFill>
              <a:latin typeface="+mn-lt"/>
            </a:endParaRPr>
          </a:p>
          <a:p>
            <a:r>
              <a:rPr lang="it-IT" sz="1700" b="1" dirty="0" smtClean="0">
                <a:solidFill>
                  <a:srgbClr val="C00000"/>
                </a:solidFill>
                <a:latin typeface="+mn-lt"/>
              </a:rPr>
              <a:t>  </a:t>
            </a:r>
            <a:endParaRPr lang="it-IT" sz="1700" b="1" dirty="0">
              <a:solidFill>
                <a:srgbClr val="C00000"/>
              </a:solidFill>
              <a:latin typeface="+mn-lt"/>
            </a:endParaRPr>
          </a:p>
        </p:txBody>
      </p:sp>
      <p:sp>
        <p:nvSpPr>
          <p:cNvPr id="6" name="Rectangle 10"/>
          <p:cNvSpPr>
            <a:spLocks noChangeArrowheads="1"/>
          </p:cNvSpPr>
          <p:nvPr/>
        </p:nvSpPr>
        <p:spPr bwMode="auto">
          <a:xfrm>
            <a:off x="2736056" y="4499917"/>
            <a:ext cx="2016224" cy="309937"/>
          </a:xfrm>
          <a:prstGeom prst="rect">
            <a:avLst/>
          </a:prstGeom>
          <a:noFill/>
          <a:ln w="9525">
            <a:noFill/>
            <a:round/>
            <a:headEnd/>
            <a:tailEnd/>
          </a:ln>
          <a:effectLst/>
        </p:spPr>
        <p:txBody>
          <a:bodyPr wrap="square" lIns="89982" tIns="46790" rIns="89982" bIns="46790">
            <a:spAutoFit/>
          </a:bodyPr>
          <a:lstStyle/>
          <a:p>
            <a:pPr hangingPunct="1">
              <a:lnSpc>
                <a:spcPct val="100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sz="1400" dirty="0" err="1" smtClean="0">
                <a:solidFill>
                  <a:schemeClr val="accent6">
                    <a:lumMod val="50000"/>
                  </a:schemeClr>
                </a:solidFill>
                <a:latin typeface="Calibri" charset="0"/>
              </a:rPr>
              <a:t>Mandelbaum</a:t>
            </a:r>
            <a:r>
              <a:rPr lang="it-IT" sz="1400" dirty="0" smtClean="0">
                <a:solidFill>
                  <a:schemeClr val="accent6">
                    <a:lumMod val="50000"/>
                  </a:schemeClr>
                </a:solidFill>
                <a:latin typeface="Calibri" charset="0"/>
              </a:rPr>
              <a:t> </a:t>
            </a:r>
            <a:r>
              <a:rPr lang="it-IT" sz="1400" dirty="0" err="1" smtClean="0">
                <a:solidFill>
                  <a:schemeClr val="accent6">
                    <a:lumMod val="50000"/>
                  </a:schemeClr>
                </a:solidFill>
                <a:latin typeface="Calibri" charset="0"/>
              </a:rPr>
              <a:t>et</a:t>
            </a:r>
            <a:r>
              <a:rPr lang="it-IT" sz="1400" dirty="0" smtClean="0">
                <a:solidFill>
                  <a:schemeClr val="accent6">
                    <a:lumMod val="50000"/>
                  </a:schemeClr>
                </a:solidFill>
                <a:latin typeface="Calibri" charset="0"/>
              </a:rPr>
              <a:t> al 2009</a:t>
            </a:r>
            <a:endParaRPr lang="it-IT" sz="1400" dirty="0">
              <a:solidFill>
                <a:schemeClr val="accent6">
                  <a:lumMod val="50000"/>
                </a:schemeClr>
              </a:solidFill>
              <a:latin typeface="Calibri" charset="0"/>
            </a:endParaRPr>
          </a:p>
        </p:txBody>
      </p:sp>
      <p:sp>
        <p:nvSpPr>
          <p:cNvPr id="23" name="Rettangolo 22"/>
          <p:cNvSpPr/>
          <p:nvPr/>
        </p:nvSpPr>
        <p:spPr>
          <a:xfrm>
            <a:off x="7704608" y="899517"/>
            <a:ext cx="1927772" cy="307777"/>
          </a:xfrm>
          <a:prstGeom prst="rect">
            <a:avLst/>
          </a:prstGeom>
        </p:spPr>
        <p:txBody>
          <a:bodyPr wrap="none">
            <a:spAutoFit/>
          </a:bodyPr>
          <a:lstStyle/>
          <a:p>
            <a:pPr hangingPunct="1">
              <a:lnSpc>
                <a:spcPct val="100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sz="1400" dirty="0" err="1" smtClean="0">
                <a:solidFill>
                  <a:schemeClr val="accent6">
                    <a:lumMod val="50000"/>
                  </a:schemeClr>
                </a:solidFill>
                <a:latin typeface="Calibri" charset="0"/>
              </a:rPr>
              <a:t>Mandelbaum</a:t>
            </a:r>
            <a:r>
              <a:rPr lang="it-IT" sz="1400" dirty="0" smtClean="0">
                <a:solidFill>
                  <a:schemeClr val="accent6">
                    <a:lumMod val="50000"/>
                  </a:schemeClr>
                </a:solidFill>
                <a:latin typeface="Calibri" charset="0"/>
              </a:rPr>
              <a:t> </a:t>
            </a:r>
            <a:r>
              <a:rPr lang="it-IT" sz="1400" dirty="0" err="1" smtClean="0">
                <a:solidFill>
                  <a:schemeClr val="accent6">
                    <a:lumMod val="50000"/>
                  </a:schemeClr>
                </a:solidFill>
                <a:latin typeface="Calibri" charset="0"/>
              </a:rPr>
              <a:t>et</a:t>
            </a:r>
            <a:r>
              <a:rPr lang="it-IT" sz="1400" dirty="0" smtClean="0">
                <a:solidFill>
                  <a:schemeClr val="accent6">
                    <a:lumMod val="50000"/>
                  </a:schemeClr>
                </a:solidFill>
                <a:latin typeface="Calibri" charset="0"/>
              </a:rPr>
              <a:t> al 2006</a:t>
            </a:r>
            <a:endParaRPr lang="it-IT" sz="1400" dirty="0">
              <a:solidFill>
                <a:schemeClr val="accent6">
                  <a:lumMod val="50000"/>
                </a:schemeClr>
              </a:solidFill>
              <a:latin typeface="Calibri"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a:grpSpLocks/>
          </p:cNvGrpSpPr>
          <p:nvPr/>
        </p:nvGrpSpPr>
        <p:grpSpPr bwMode="auto">
          <a:xfrm>
            <a:off x="1223888" y="899517"/>
            <a:ext cx="6768752" cy="5077897"/>
            <a:chOff x="943" y="1205"/>
            <a:chExt cx="3746" cy="2200"/>
          </a:xfrm>
        </p:grpSpPr>
        <p:pic>
          <p:nvPicPr>
            <p:cNvPr id="3" name="Picture 10"/>
            <p:cNvPicPr>
              <a:picLocks noChangeAspect="1" noChangeArrowheads="1"/>
            </p:cNvPicPr>
            <p:nvPr/>
          </p:nvPicPr>
          <p:blipFill>
            <a:blip r:embed="rId2" cstate="print"/>
            <a:srcRect/>
            <a:stretch>
              <a:fillRect/>
            </a:stretch>
          </p:blipFill>
          <p:spPr bwMode="auto">
            <a:xfrm>
              <a:off x="943" y="1205"/>
              <a:ext cx="3744" cy="2200"/>
            </a:xfrm>
            <a:prstGeom prst="rect">
              <a:avLst/>
            </a:prstGeom>
            <a:noFill/>
            <a:ln w="9525">
              <a:noFill/>
              <a:round/>
              <a:headEnd/>
              <a:tailEnd/>
            </a:ln>
            <a:effectLst/>
          </p:spPr>
        </p:pic>
        <p:pic>
          <p:nvPicPr>
            <p:cNvPr id="4" name="Picture 11"/>
            <p:cNvPicPr>
              <a:picLocks noChangeAspect="1" noChangeArrowheads="1"/>
            </p:cNvPicPr>
            <p:nvPr/>
          </p:nvPicPr>
          <p:blipFill>
            <a:blip r:embed="rId3" cstate="print"/>
            <a:srcRect/>
            <a:stretch>
              <a:fillRect/>
            </a:stretch>
          </p:blipFill>
          <p:spPr bwMode="auto">
            <a:xfrm>
              <a:off x="3541" y="2258"/>
              <a:ext cx="1148" cy="720"/>
            </a:xfrm>
            <a:prstGeom prst="rect">
              <a:avLst/>
            </a:prstGeom>
            <a:noFill/>
            <a:ln w="9525">
              <a:noFill/>
              <a:round/>
              <a:headEnd/>
              <a:tailEnd/>
            </a:ln>
            <a:effectLst/>
          </p:spPr>
        </p:pic>
      </p:grpSp>
      <p:sp>
        <p:nvSpPr>
          <p:cNvPr id="5" name="CasellaDiTesto 4"/>
          <p:cNvSpPr txBox="1"/>
          <p:nvPr/>
        </p:nvSpPr>
        <p:spPr>
          <a:xfrm>
            <a:off x="5904408" y="5075981"/>
            <a:ext cx="2160240" cy="1008207"/>
          </a:xfrm>
          <a:prstGeom prst="rect">
            <a:avLst/>
          </a:prstGeom>
          <a:noFill/>
        </p:spPr>
        <p:txBody>
          <a:bodyPr wrap="square" lIns="91420" tIns="45711" rIns="91420" bIns="45711" rtlCol="0">
            <a:spAutoFit/>
          </a:bodyPr>
          <a:lstStyle/>
          <a:p>
            <a:r>
              <a:rPr lang="it-IT" sz="1600" b="1" dirty="0" smtClean="0">
                <a:solidFill>
                  <a:srgbClr val="C00000"/>
                </a:solidFill>
              </a:rPr>
              <a:t>SAME VALUES  FOUND  BY MASS MODELLING THE URC</a:t>
            </a:r>
            <a:endParaRPr lang="it-IT" sz="1600" b="1" dirty="0">
              <a:solidFill>
                <a:srgbClr val="C00000"/>
              </a:solidFill>
            </a:endParaRPr>
          </a:p>
        </p:txBody>
      </p:sp>
      <p:sp>
        <p:nvSpPr>
          <p:cNvPr id="6" name="Rettangolo 5"/>
          <p:cNvSpPr/>
          <p:nvPr/>
        </p:nvSpPr>
        <p:spPr>
          <a:xfrm>
            <a:off x="4104208" y="3419797"/>
            <a:ext cx="535724" cy="264028"/>
          </a:xfrm>
          <a:prstGeom prst="rect">
            <a:avLst/>
          </a:prstGeom>
        </p:spPr>
        <p:txBody>
          <a:bodyPr wrap="square" lIns="91420" tIns="45711" rIns="91420" bIns="45711">
            <a:spAutoFit/>
          </a:bodyPr>
          <a:lstStyle/>
          <a:p>
            <a:r>
              <a:rPr lang="it-IT" sz="1200" b="1" dirty="0" smtClean="0">
                <a:solidFill>
                  <a:srgbClr val="000000"/>
                </a:solidFill>
              </a:rPr>
              <a:t>NFW</a:t>
            </a:r>
            <a:endParaRPr lang="it-IT" sz="1200" dirty="0"/>
          </a:p>
        </p:txBody>
      </p:sp>
      <p:sp>
        <p:nvSpPr>
          <p:cNvPr id="7" name="Rettangolo 6"/>
          <p:cNvSpPr/>
          <p:nvPr/>
        </p:nvSpPr>
        <p:spPr>
          <a:xfrm>
            <a:off x="4464248" y="3635821"/>
            <a:ext cx="317209" cy="292691"/>
          </a:xfrm>
          <a:prstGeom prst="rect">
            <a:avLst/>
          </a:prstGeom>
        </p:spPr>
        <p:txBody>
          <a:bodyPr wrap="square" lIns="91420" tIns="45711" rIns="91420" bIns="45711">
            <a:spAutoFit/>
          </a:bodyPr>
          <a:lstStyle/>
          <a:p>
            <a:r>
              <a:rPr lang="it-IT" sz="1400" b="1" dirty="0" smtClean="0">
                <a:solidFill>
                  <a:srgbClr val="000000"/>
                </a:solidFill>
              </a:rPr>
              <a:t>B</a:t>
            </a:r>
            <a:endParaRPr lang="it-IT" sz="1400" dirty="0"/>
          </a:p>
        </p:txBody>
      </p:sp>
      <p:sp>
        <p:nvSpPr>
          <p:cNvPr id="8" name="Rectangle 10"/>
          <p:cNvSpPr>
            <a:spLocks noChangeArrowheads="1"/>
          </p:cNvSpPr>
          <p:nvPr/>
        </p:nvSpPr>
        <p:spPr bwMode="auto">
          <a:xfrm>
            <a:off x="6624488" y="611485"/>
            <a:ext cx="1483809" cy="309937"/>
          </a:xfrm>
          <a:prstGeom prst="rect">
            <a:avLst/>
          </a:prstGeom>
          <a:noFill/>
          <a:ln w="9525">
            <a:noFill/>
            <a:round/>
            <a:headEnd/>
            <a:tailEnd/>
          </a:ln>
          <a:effectLst/>
        </p:spPr>
        <p:txBody>
          <a:bodyPr wrap="none" lIns="89982" tIns="46790" rIns="89982" bIns="46790">
            <a:spAutoFit/>
          </a:bodyPr>
          <a:lstStyle/>
          <a:p>
            <a:pPr hangingPunct="1">
              <a:lnSpc>
                <a:spcPct val="100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sz="1400" dirty="0" smtClean="0">
                <a:solidFill>
                  <a:srgbClr val="000000"/>
                </a:solidFill>
                <a:latin typeface="Calibri" charset="0"/>
              </a:rPr>
              <a:t>Donato </a:t>
            </a:r>
            <a:r>
              <a:rPr lang="it-IT" sz="1400" dirty="0" err="1" smtClean="0">
                <a:solidFill>
                  <a:srgbClr val="000000"/>
                </a:solidFill>
                <a:latin typeface="Calibri" charset="0"/>
              </a:rPr>
              <a:t>et</a:t>
            </a:r>
            <a:r>
              <a:rPr lang="it-IT" sz="1400" dirty="0" smtClean="0">
                <a:solidFill>
                  <a:srgbClr val="000000"/>
                </a:solidFill>
                <a:latin typeface="Calibri" charset="0"/>
              </a:rPr>
              <a:t> al 2009</a:t>
            </a:r>
            <a:endParaRPr lang="it-IT" sz="1400" dirty="0">
              <a:solidFill>
                <a:srgbClr val="000000"/>
              </a:solidFill>
              <a:latin typeface="Calibri" charset="0"/>
            </a:endParaRPr>
          </a:p>
        </p:txBody>
      </p:sp>
      <p:sp>
        <p:nvSpPr>
          <p:cNvPr id="9" name="Rettangolo 8"/>
          <p:cNvSpPr/>
          <p:nvPr/>
        </p:nvSpPr>
        <p:spPr>
          <a:xfrm>
            <a:off x="2232000" y="179437"/>
            <a:ext cx="5038725" cy="607602"/>
          </a:xfrm>
          <a:prstGeom prst="rect">
            <a:avLst/>
          </a:prstGeom>
        </p:spPr>
        <p:txBody>
          <a:bodyPr>
            <a:spAutoFit/>
          </a:bodyPr>
          <a:lstStyle/>
          <a:p>
            <a:r>
              <a:rPr lang="it-IT" dirty="0" smtClean="0">
                <a:solidFill>
                  <a:schemeClr val="accent6">
                    <a:lumMod val="75000"/>
                  </a:schemeClr>
                </a:solidFill>
                <a:latin typeface="Eras Bold ITC" pitchFamily="34" charset="0"/>
              </a:rPr>
              <a:t>OUTER DM  HALOS: NFW/BURKERT PROFILE  FIT THEM EQUALLY WELL</a:t>
            </a:r>
          </a:p>
        </p:txBody>
      </p:sp>
      <p:cxnSp>
        <p:nvCxnSpPr>
          <p:cNvPr id="11" name="Connettore 2 10"/>
          <p:cNvCxnSpPr/>
          <p:nvPr/>
        </p:nvCxnSpPr>
        <p:spPr bwMode="auto">
          <a:xfrm rot="5400000">
            <a:off x="4176216" y="3851845"/>
            <a:ext cx="360040" cy="360040"/>
          </a:xfrm>
          <a:prstGeom prst="straightConnector1">
            <a:avLst/>
          </a:prstGeom>
          <a:solidFill>
            <a:srgbClr val="00B8FF"/>
          </a:solidFill>
          <a:ln w="9525" cap="flat" cmpd="sng" algn="ctr">
            <a:solidFill>
              <a:schemeClr val="tx1"/>
            </a:solidFill>
            <a:prstDash val="solid"/>
            <a:round/>
            <a:headEnd type="none" w="med" len="med"/>
            <a:tailEnd type="arrow"/>
          </a:ln>
          <a:effectLst/>
        </p:spPr>
      </p:cxnSp>
      <p:cxnSp>
        <p:nvCxnSpPr>
          <p:cNvPr id="16" name="Connettore 2 15"/>
          <p:cNvCxnSpPr/>
          <p:nvPr/>
        </p:nvCxnSpPr>
        <p:spPr bwMode="auto">
          <a:xfrm rot="5400000">
            <a:off x="4032200" y="3635821"/>
            <a:ext cx="288032" cy="288032"/>
          </a:xfrm>
          <a:prstGeom prst="straightConnector1">
            <a:avLst/>
          </a:prstGeom>
          <a:solidFill>
            <a:srgbClr val="00B8FF"/>
          </a:solidFill>
          <a:ln w="9525" cap="flat" cmpd="sng" algn="ctr">
            <a:solidFill>
              <a:schemeClr val="tx1"/>
            </a:solidFill>
            <a:prstDash val="solid"/>
            <a:round/>
            <a:headEnd type="none" w="med" len="med"/>
            <a:tailEnd type="arrow"/>
          </a:ln>
          <a:effectLst/>
        </p:spPr>
      </p:cxn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print"/>
          <a:srcRect/>
          <a:stretch>
            <a:fillRect/>
          </a:stretch>
        </p:blipFill>
        <p:spPr bwMode="auto">
          <a:xfrm>
            <a:off x="4872401" y="1331565"/>
            <a:ext cx="5208224" cy="3341845"/>
          </a:xfrm>
          <a:prstGeom prst="rect">
            <a:avLst/>
          </a:prstGeom>
          <a:noFill/>
          <a:ln w="9525">
            <a:noFill/>
            <a:round/>
            <a:headEnd/>
            <a:tailEnd/>
          </a:ln>
          <a:effectLst/>
        </p:spPr>
      </p:pic>
      <p:sp>
        <p:nvSpPr>
          <p:cNvPr id="7170" name="Rectangle 2"/>
          <p:cNvSpPr>
            <a:spLocks noGrp="1" noChangeArrowheads="1"/>
          </p:cNvSpPr>
          <p:nvPr>
            <p:ph type="title"/>
          </p:nvPr>
        </p:nvSpPr>
        <p:spPr>
          <a:xfrm>
            <a:off x="0" y="-180600"/>
            <a:ext cx="10080625" cy="936104"/>
          </a:xfrm>
          <a:ln/>
        </p:spPr>
        <p:txBody>
          <a:bodyPr/>
          <a:lstStyle/>
          <a:p>
            <a:pPr>
              <a:tabLst>
                <a:tab pos="0" algn="l"/>
                <a:tab pos="1007734" algn="l"/>
                <a:tab pos="2015468" algn="l"/>
                <a:tab pos="3023201" algn="l"/>
                <a:tab pos="4030936" algn="l"/>
                <a:tab pos="5038671" algn="l"/>
                <a:tab pos="6046405" algn="l"/>
                <a:tab pos="7054139" algn="l"/>
                <a:tab pos="8061873" algn="l"/>
                <a:tab pos="9069608" algn="l"/>
                <a:tab pos="10077341" algn="l"/>
                <a:tab pos="11085076" algn="l"/>
              </a:tabLst>
            </a:pPr>
            <a:r>
              <a:rPr lang="de-DE" sz="2800" dirty="0" smtClean="0">
                <a:solidFill>
                  <a:schemeClr val="accent4"/>
                </a:solidFill>
                <a:latin typeface="Arial" charset="0"/>
              </a:rPr>
              <a:t/>
            </a:r>
            <a:br>
              <a:rPr lang="de-DE" sz="2800" dirty="0" smtClean="0">
                <a:solidFill>
                  <a:schemeClr val="accent4"/>
                </a:solidFill>
                <a:latin typeface="Arial" charset="0"/>
              </a:rPr>
            </a:br>
            <a:r>
              <a:rPr lang="de-DE" sz="2800" dirty="0">
                <a:solidFill>
                  <a:schemeClr val="accent4"/>
                </a:solidFill>
                <a:latin typeface="Arial" charset="0"/>
              </a:rPr>
              <a:t>	</a:t>
            </a:r>
            <a:r>
              <a:rPr lang="de-DE" sz="2800" dirty="0" smtClean="0">
                <a:solidFill>
                  <a:schemeClr val="accent4"/>
                </a:solidFill>
                <a:latin typeface="Arial" charset="0"/>
              </a:rPr>
              <a:t>  			</a:t>
            </a:r>
            <a:r>
              <a:rPr lang="de-DE" sz="2800" dirty="0" err="1" smtClean="0">
                <a:solidFill>
                  <a:schemeClr val="accent4"/>
                </a:solidFill>
                <a:latin typeface="Arial" charset="0"/>
              </a:rPr>
              <a:t>Weak</a:t>
            </a:r>
            <a:r>
              <a:rPr lang="de-DE" sz="2800" dirty="0" smtClean="0">
                <a:solidFill>
                  <a:schemeClr val="accent4"/>
                </a:solidFill>
                <a:latin typeface="Arial" charset="0"/>
              </a:rPr>
              <a:t> </a:t>
            </a:r>
            <a:r>
              <a:rPr lang="de-DE" sz="2800" dirty="0" err="1" smtClean="0">
                <a:solidFill>
                  <a:schemeClr val="accent4"/>
                </a:solidFill>
                <a:latin typeface="Arial" charset="0"/>
              </a:rPr>
              <a:t>and</a:t>
            </a:r>
            <a:r>
              <a:rPr lang="de-DE" sz="2800" dirty="0" smtClean="0">
                <a:solidFill>
                  <a:schemeClr val="accent4"/>
                </a:solidFill>
                <a:latin typeface="Arial" charset="0"/>
              </a:rPr>
              <a:t> strong </a:t>
            </a:r>
            <a:r>
              <a:rPr lang="de-DE" sz="2800" dirty="0" err="1" smtClean="0">
                <a:solidFill>
                  <a:schemeClr val="accent4"/>
                </a:solidFill>
                <a:latin typeface="Arial" charset="0"/>
              </a:rPr>
              <a:t>lensing</a:t>
            </a:r>
            <a:r>
              <a:rPr lang="de-DE" sz="2800" dirty="0" smtClean="0">
                <a:solidFill>
                  <a:schemeClr val="accent4"/>
                </a:solidFill>
                <a:latin typeface="Arial" charset="0"/>
              </a:rPr>
              <a:t/>
            </a:r>
            <a:br>
              <a:rPr lang="de-DE" sz="2800" dirty="0" smtClean="0">
                <a:solidFill>
                  <a:schemeClr val="accent4"/>
                </a:solidFill>
                <a:latin typeface="Arial" charset="0"/>
              </a:rPr>
            </a:br>
            <a:endParaRPr lang="de-DE" sz="2800" dirty="0">
              <a:solidFill>
                <a:schemeClr val="accent4"/>
              </a:solidFill>
              <a:latin typeface="Arial" charset="0"/>
            </a:endParaRPr>
          </a:p>
        </p:txBody>
      </p:sp>
      <p:sp>
        <p:nvSpPr>
          <p:cNvPr id="7171" name="Rectangle 3"/>
          <p:cNvSpPr>
            <a:spLocks noChangeArrowheads="1"/>
          </p:cNvSpPr>
          <p:nvPr/>
        </p:nvSpPr>
        <p:spPr bwMode="auto">
          <a:xfrm>
            <a:off x="7200305" y="323453"/>
            <a:ext cx="2880320" cy="371561"/>
          </a:xfrm>
          <a:prstGeom prst="rect">
            <a:avLst/>
          </a:prstGeom>
          <a:noFill/>
          <a:ln w="9525">
            <a:noFill/>
            <a:round/>
            <a:headEnd/>
            <a:tailEnd/>
          </a:ln>
          <a:effectLst/>
        </p:spPr>
        <p:txBody>
          <a:bodyPr lIns="99187" tIns="51577" rIns="99187" bIns="51577"/>
          <a:lstStyle/>
          <a:p>
            <a:pPr>
              <a:spcBef>
                <a:spcPts val="606"/>
              </a:spcBef>
              <a:tabLst>
                <a:tab pos="377900" algn="l"/>
                <a:tab pos="1385634" algn="l"/>
                <a:tab pos="2393369" algn="l"/>
                <a:tab pos="3401103" algn="l"/>
                <a:tab pos="4408837" algn="l"/>
                <a:tab pos="5416570" algn="l"/>
                <a:tab pos="6424304" algn="l"/>
                <a:tab pos="7432039" algn="l"/>
                <a:tab pos="8439773" algn="l"/>
                <a:tab pos="9447508" algn="l"/>
                <a:tab pos="10455242" algn="l"/>
                <a:tab pos="11462976" algn="l"/>
              </a:tabLst>
            </a:pPr>
            <a:r>
              <a:rPr lang="de-DE" sz="1400" dirty="0" smtClean="0">
                <a:solidFill>
                  <a:schemeClr val="accent6">
                    <a:lumMod val="60000"/>
                    <a:lumOff val="40000"/>
                  </a:schemeClr>
                </a:solidFill>
                <a:ea typeface="DejaVu LGC Sans" charset="0"/>
                <a:cs typeface="DejaVu LGC Sans" charset="0"/>
              </a:rPr>
              <a:t>SLACS</a:t>
            </a:r>
            <a:r>
              <a:rPr lang="de-DE" sz="1400" dirty="0">
                <a:solidFill>
                  <a:schemeClr val="accent6">
                    <a:lumMod val="60000"/>
                    <a:lumOff val="40000"/>
                  </a:schemeClr>
                </a:solidFill>
                <a:ea typeface="DejaVu LGC Sans" charset="0"/>
                <a:cs typeface="DejaVu LGC Sans" charset="0"/>
              </a:rPr>
              <a:t>: Gavazzi et al. 2007)</a:t>
            </a:r>
          </a:p>
        </p:txBody>
      </p:sp>
      <p:sp>
        <p:nvSpPr>
          <p:cNvPr id="7172" name="Oval 4"/>
          <p:cNvSpPr>
            <a:spLocks noChangeArrowheads="1"/>
          </p:cNvSpPr>
          <p:nvPr/>
        </p:nvSpPr>
        <p:spPr bwMode="auto">
          <a:xfrm>
            <a:off x="5976416" y="1187549"/>
            <a:ext cx="1176073" cy="1175949"/>
          </a:xfrm>
          <a:prstGeom prst="ellipse">
            <a:avLst/>
          </a:prstGeom>
          <a:noFill/>
          <a:ln w="25560" cap="rnd">
            <a:solidFill>
              <a:srgbClr val="FF6699"/>
            </a:solidFill>
            <a:prstDash val="sysDot"/>
            <a:miter lim="800000"/>
            <a:headEnd/>
            <a:tailEnd/>
          </a:ln>
          <a:effectLst/>
        </p:spPr>
        <p:txBody>
          <a:bodyPr wrap="none" lIns="100772" tIns="50387" rIns="100772" bIns="50387" anchor="ctr"/>
          <a:lstStyle/>
          <a:p>
            <a:endParaRPr lang="it-IT"/>
          </a:p>
        </p:txBody>
      </p:sp>
      <p:pic>
        <p:nvPicPr>
          <p:cNvPr id="7175" name="Picture 7"/>
          <p:cNvPicPr>
            <a:picLocks noChangeAspect="1" noChangeArrowheads="1"/>
          </p:cNvPicPr>
          <p:nvPr/>
        </p:nvPicPr>
        <p:blipFill>
          <a:blip r:embed="rId4" cstate="print"/>
          <a:srcRect/>
          <a:stretch>
            <a:fillRect/>
          </a:stretch>
        </p:blipFill>
        <p:spPr bwMode="auto">
          <a:xfrm>
            <a:off x="2808064" y="1331565"/>
            <a:ext cx="2001669" cy="2053753"/>
          </a:xfrm>
          <a:prstGeom prst="rect">
            <a:avLst/>
          </a:prstGeom>
          <a:noFill/>
          <a:ln w="9525">
            <a:noFill/>
            <a:round/>
            <a:headEnd/>
            <a:tailEnd/>
          </a:ln>
          <a:effectLst/>
        </p:spPr>
      </p:pic>
      <p:sp>
        <p:nvSpPr>
          <p:cNvPr id="15" name="CasellaDiTesto 14"/>
          <p:cNvSpPr txBox="1"/>
          <p:nvPr/>
        </p:nvSpPr>
        <p:spPr>
          <a:xfrm>
            <a:off x="0" y="3491805"/>
            <a:ext cx="4896296" cy="607602"/>
          </a:xfrm>
          <a:prstGeom prst="rect">
            <a:avLst/>
          </a:prstGeom>
          <a:noFill/>
        </p:spPr>
        <p:txBody>
          <a:bodyPr wrap="square" rtlCol="0">
            <a:spAutoFit/>
          </a:bodyPr>
          <a:lstStyle/>
          <a:p>
            <a:r>
              <a:rPr lang="it-IT" dirty="0" smtClean="0">
                <a:solidFill>
                  <a:srgbClr val="C00000"/>
                </a:solidFill>
                <a:latin typeface="Times New Roman" pitchFamily="18" charset="0"/>
                <a:cs typeface="Times New Roman" pitchFamily="18" charset="0"/>
              </a:rPr>
              <a:t>AN EINSTEIN RING AT</a:t>
            </a:r>
            <a:r>
              <a:rPr lang="it-IT" b="1" dirty="0" smtClean="0">
                <a:solidFill>
                  <a:srgbClr val="C00000"/>
                </a:solidFill>
                <a:latin typeface="Times New Roman" pitchFamily="18" charset="0"/>
                <a:cs typeface="Times New Roman" pitchFamily="18" charset="0"/>
              </a:rPr>
              <a:t> </a:t>
            </a:r>
            <a:r>
              <a:rPr lang="it-IT" b="1" dirty="0" err="1" smtClean="0">
                <a:solidFill>
                  <a:srgbClr val="C00000"/>
                </a:solidFill>
                <a:latin typeface="Times New Roman" pitchFamily="18" charset="0"/>
                <a:cs typeface="Times New Roman" pitchFamily="18" charset="0"/>
              </a:rPr>
              <a:t>R</a:t>
            </a:r>
            <a:r>
              <a:rPr lang="it-IT" b="1" baseline="-25000" dirty="0" err="1" smtClean="0">
                <a:solidFill>
                  <a:srgbClr val="C00000"/>
                </a:solidFill>
                <a:latin typeface="Times New Roman" pitchFamily="18" charset="0"/>
                <a:cs typeface="Times New Roman" pitchFamily="18" charset="0"/>
              </a:rPr>
              <a:t>einst</a:t>
            </a:r>
            <a:r>
              <a:rPr lang="it-IT" b="1" dirty="0" smtClean="0">
                <a:solidFill>
                  <a:srgbClr val="C00000"/>
                </a:solidFill>
                <a:latin typeface="Times New Roman" pitchFamily="18" charset="0"/>
                <a:cs typeface="Times New Roman" pitchFamily="18" charset="0"/>
              </a:rPr>
              <a:t> </a:t>
            </a:r>
            <a:r>
              <a:rPr lang="it-IT" dirty="0" smtClean="0">
                <a:solidFill>
                  <a:srgbClr val="C00000"/>
                </a:solidFill>
                <a:latin typeface="Times New Roman" pitchFamily="18" charset="0"/>
                <a:cs typeface="Times New Roman" pitchFamily="18" charset="0"/>
              </a:rPr>
              <a:t>IMPLIES THERE</a:t>
            </a:r>
          </a:p>
          <a:p>
            <a:r>
              <a:rPr lang="it-IT" dirty="0" smtClean="0">
                <a:solidFill>
                  <a:srgbClr val="C00000"/>
                </a:solidFill>
                <a:latin typeface="Times New Roman" pitchFamily="18" charset="0"/>
                <a:cs typeface="Times New Roman" pitchFamily="18" charset="0"/>
              </a:rPr>
              <a:t>A CRITICAL SURFACE DENSITY:</a:t>
            </a:r>
            <a:endParaRPr lang="it-IT" dirty="0">
              <a:solidFill>
                <a:srgbClr val="C00000"/>
              </a:solidFill>
              <a:latin typeface="Times New Roman" pitchFamily="18" charset="0"/>
              <a:cs typeface="Times New Roman" pitchFamily="18" charset="0"/>
            </a:endParaRPr>
          </a:p>
        </p:txBody>
      </p:sp>
      <p:cxnSp>
        <p:nvCxnSpPr>
          <p:cNvPr id="17" name="Connettore 2 16"/>
          <p:cNvCxnSpPr/>
          <p:nvPr/>
        </p:nvCxnSpPr>
        <p:spPr bwMode="auto">
          <a:xfrm flipV="1">
            <a:off x="2664048" y="2699717"/>
            <a:ext cx="1008112" cy="864096"/>
          </a:xfrm>
          <a:prstGeom prst="straightConnector1">
            <a:avLst/>
          </a:prstGeom>
          <a:solidFill>
            <a:srgbClr val="00B8FF"/>
          </a:solidFill>
          <a:ln w="9525" cap="flat" cmpd="sng" algn="ctr">
            <a:solidFill>
              <a:srgbClr val="FFFF00"/>
            </a:solidFill>
            <a:prstDash val="solid"/>
            <a:round/>
            <a:headEnd type="none" w="med" len="med"/>
            <a:tailEnd type="arrow"/>
          </a:ln>
          <a:effectLst/>
        </p:spPr>
      </p:cxnSp>
      <p:sp>
        <p:nvSpPr>
          <p:cNvPr id="19" name="Rettangolo 18"/>
          <p:cNvSpPr/>
          <p:nvPr/>
        </p:nvSpPr>
        <p:spPr>
          <a:xfrm>
            <a:off x="503808" y="5147989"/>
            <a:ext cx="648072" cy="550279"/>
          </a:xfrm>
          <a:prstGeom prst="rect">
            <a:avLst/>
          </a:prstGeom>
        </p:spPr>
        <p:txBody>
          <a:bodyPr wrap="square">
            <a:spAutoFit/>
          </a:bodyPr>
          <a:lstStyle/>
          <a:p>
            <a:r>
              <a:rPr lang="it-IT" sz="2000" dirty="0" smtClean="0">
                <a:solidFill>
                  <a:srgbClr val="C00000"/>
                </a:solidFill>
              </a:rPr>
              <a:t>D =  </a:t>
            </a:r>
            <a:r>
              <a:rPr lang="it-IT" baseline="-25000" dirty="0" smtClean="0">
                <a:solidFill>
                  <a:srgbClr val="C00000"/>
                </a:solidFill>
              </a:rPr>
              <a:t>,</a:t>
            </a:r>
            <a:endParaRPr lang="it-IT" baseline="-25000" dirty="0">
              <a:solidFill>
                <a:srgbClr val="C00000"/>
              </a:solidFill>
            </a:endParaRPr>
          </a:p>
        </p:txBody>
      </p:sp>
      <p:cxnSp>
        <p:nvCxnSpPr>
          <p:cNvPr id="20" name="Connettore 2 19"/>
          <p:cNvCxnSpPr/>
          <p:nvPr/>
        </p:nvCxnSpPr>
        <p:spPr bwMode="auto">
          <a:xfrm flipV="1">
            <a:off x="2304008" y="1619597"/>
            <a:ext cx="4248472" cy="2304256"/>
          </a:xfrm>
          <a:prstGeom prst="straightConnector1">
            <a:avLst/>
          </a:prstGeom>
          <a:solidFill>
            <a:srgbClr val="00B8FF"/>
          </a:solidFill>
          <a:ln w="9525" cap="flat" cmpd="sng" algn="ctr">
            <a:solidFill>
              <a:srgbClr val="FFFF00"/>
            </a:solidFill>
            <a:prstDash val="solid"/>
            <a:round/>
            <a:headEnd type="none" w="med" len="med"/>
            <a:tailEnd type="arrow"/>
          </a:ln>
          <a:effectLst/>
        </p:spPr>
      </p:cxnSp>
      <p:sp>
        <p:nvSpPr>
          <p:cNvPr id="16" name="Rettangolo 15"/>
          <p:cNvSpPr/>
          <p:nvPr/>
        </p:nvSpPr>
        <p:spPr>
          <a:xfrm>
            <a:off x="287784" y="683493"/>
            <a:ext cx="9546204" cy="493084"/>
          </a:xfrm>
          <a:prstGeom prst="rect">
            <a:avLst/>
          </a:prstGeom>
          <a:noFill/>
        </p:spPr>
        <p:txBody>
          <a:bodyPr wrap="none" lIns="91440" tIns="45720" rIns="91440" bIns="45720">
            <a:spAutoFit/>
          </a:bodyPr>
          <a:lstStyle/>
          <a:p>
            <a:pPr algn="ctr"/>
            <a:r>
              <a:rPr lang="it-IT" sz="28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it-IT"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strong </a:t>
            </a:r>
            <a:r>
              <a:rPr lang="it-IT" sz="24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lensing</a:t>
            </a:r>
            <a:r>
              <a:rPr lang="it-IT"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it-IT" sz="24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measures</a:t>
            </a:r>
            <a:r>
              <a:rPr lang="it-IT" sz="2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the </a:t>
            </a:r>
            <a:r>
              <a:rPr lang="it-IT" sz="2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total</a:t>
            </a:r>
            <a:r>
              <a:rPr lang="it-IT" sz="2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mass inside the Einstein ring</a:t>
            </a:r>
            <a:endParaRPr lang="it-IT" sz="2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234497" name="Picture 1"/>
          <p:cNvPicPr>
            <a:picLocks noChangeAspect="1" noChangeArrowheads="1"/>
          </p:cNvPicPr>
          <p:nvPr/>
        </p:nvPicPr>
        <p:blipFill>
          <a:blip r:embed="rId5" cstate="print"/>
          <a:srcRect/>
          <a:stretch>
            <a:fillRect/>
          </a:stretch>
        </p:blipFill>
        <p:spPr bwMode="auto">
          <a:xfrm>
            <a:off x="503808" y="4283893"/>
            <a:ext cx="3982988" cy="729708"/>
          </a:xfrm>
          <a:prstGeom prst="rect">
            <a:avLst/>
          </a:prstGeom>
          <a:noFill/>
          <a:ln w="9525">
            <a:noFill/>
            <a:miter lim="800000"/>
            <a:headEnd/>
            <a:tailEnd/>
          </a:ln>
        </p:spPr>
      </p:pic>
      <p:pic>
        <p:nvPicPr>
          <p:cNvPr id="234498" name="Picture 2"/>
          <p:cNvPicPr>
            <a:picLocks noChangeAspect="1" noChangeArrowheads="1"/>
          </p:cNvPicPr>
          <p:nvPr/>
        </p:nvPicPr>
        <p:blipFill>
          <a:blip r:embed="rId6" cstate="print"/>
          <a:srcRect/>
          <a:stretch>
            <a:fillRect/>
          </a:stretch>
        </p:blipFill>
        <p:spPr bwMode="auto">
          <a:xfrm>
            <a:off x="1079872" y="5075981"/>
            <a:ext cx="634882" cy="500509"/>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22350" y="251445"/>
            <a:ext cx="9058275" cy="1301750"/>
          </a:xfrm>
        </p:spPr>
        <p:txBody>
          <a:bodyPr>
            <a:normAutofit/>
          </a:bodyPr>
          <a:lstStyle/>
          <a:p>
            <a:r>
              <a:rPr lang="it-IT" sz="2800" dirty="0" smtClean="0"/>
              <a:t>Strong </a:t>
            </a:r>
            <a:r>
              <a:rPr lang="it-IT" sz="2800" dirty="0" err="1" smtClean="0"/>
              <a:t>lensing</a:t>
            </a:r>
            <a:r>
              <a:rPr lang="it-IT" sz="2800" dirty="0" smtClean="0"/>
              <a:t> and </a:t>
            </a:r>
            <a:r>
              <a:rPr lang="it-IT" sz="2800" dirty="0" err="1" smtClean="0"/>
              <a:t>galaxy</a:t>
            </a:r>
            <a:r>
              <a:rPr lang="it-IT" sz="2800" dirty="0" smtClean="0"/>
              <a:t> </a:t>
            </a:r>
            <a:r>
              <a:rPr lang="it-IT" sz="2800" dirty="0" err="1" smtClean="0"/>
              <a:t>kinematics</a:t>
            </a:r>
            <a:endParaRPr lang="it-IT" sz="1400" dirty="0">
              <a:solidFill>
                <a:srgbClr val="FF0000"/>
              </a:solidFill>
            </a:endParaRPr>
          </a:p>
        </p:txBody>
      </p:sp>
      <p:sp>
        <p:nvSpPr>
          <p:cNvPr id="4" name="Segnaposto contenuto 3"/>
          <p:cNvSpPr txBox="1">
            <a:spLocks noGrp="1"/>
          </p:cNvSpPr>
          <p:nvPr>
            <p:ph idx="1"/>
          </p:nvPr>
        </p:nvSpPr>
        <p:spPr>
          <a:xfrm>
            <a:off x="215776" y="3851845"/>
            <a:ext cx="9577064" cy="4229729"/>
          </a:xfrm>
          <a:prstGeom prst="rect">
            <a:avLst/>
          </a:prstGeom>
          <a:noFill/>
        </p:spPr>
        <p:txBody>
          <a:bodyPr wrap="square" lIns="91420" tIns="45711" rIns="91420" bIns="45711" rtlCol="0">
            <a:spAutoFit/>
          </a:bodyPr>
          <a:lstStyle/>
          <a:p>
            <a:r>
              <a:rPr lang="it-IT" sz="2000" b="1" dirty="0" smtClean="0">
                <a:solidFill>
                  <a:schemeClr val="accent6">
                    <a:lumMod val="50000"/>
                  </a:schemeClr>
                </a:solidFill>
              </a:rPr>
              <a:t>Inside </a:t>
            </a:r>
            <a:r>
              <a:rPr lang="it-IT" sz="2000" b="1" dirty="0" err="1" smtClean="0">
                <a:solidFill>
                  <a:schemeClr val="accent6">
                    <a:lumMod val="50000"/>
                  </a:schemeClr>
                </a:solidFill>
              </a:rPr>
              <a:t>R</a:t>
            </a:r>
            <a:r>
              <a:rPr lang="it-IT" sz="2000" b="1" baseline="-25000" dirty="0" err="1" smtClean="0">
                <a:solidFill>
                  <a:schemeClr val="accent6">
                    <a:lumMod val="50000"/>
                  </a:schemeClr>
                </a:solidFill>
              </a:rPr>
              <a:t>Einst</a:t>
            </a:r>
            <a:r>
              <a:rPr lang="it-IT" sz="2000" b="1" dirty="0" smtClean="0">
                <a:solidFill>
                  <a:schemeClr val="accent6">
                    <a:lumMod val="50000"/>
                  </a:schemeClr>
                </a:solidFill>
              </a:rPr>
              <a:t> the total (</a:t>
            </a:r>
            <a:r>
              <a:rPr lang="it-IT" sz="2000" b="1" dirty="0" err="1" smtClean="0">
                <a:solidFill>
                  <a:schemeClr val="accent6">
                    <a:lumMod val="50000"/>
                  </a:schemeClr>
                </a:solidFill>
              </a:rPr>
              <a:t>spheroid</a:t>
            </a:r>
            <a:r>
              <a:rPr lang="it-IT" sz="2000" b="1" dirty="0" smtClean="0">
                <a:solidFill>
                  <a:schemeClr val="accent6">
                    <a:lumMod val="50000"/>
                  </a:schemeClr>
                </a:solidFill>
              </a:rPr>
              <a:t> + dark </a:t>
            </a:r>
            <a:r>
              <a:rPr lang="it-IT" sz="2000" b="1" dirty="0" err="1" smtClean="0">
                <a:solidFill>
                  <a:schemeClr val="accent6">
                    <a:lumMod val="50000"/>
                  </a:schemeClr>
                </a:solidFill>
              </a:rPr>
              <a:t>halo</a:t>
            </a:r>
            <a:r>
              <a:rPr lang="it-IT" sz="2000" b="1" dirty="0" smtClean="0">
                <a:solidFill>
                  <a:schemeClr val="accent6">
                    <a:lumMod val="50000"/>
                  </a:schemeClr>
                </a:solidFill>
              </a:rPr>
              <a:t>) mass </a:t>
            </a:r>
            <a:r>
              <a:rPr lang="it-IT" sz="2000" b="1" dirty="0" err="1" smtClean="0">
                <a:solidFill>
                  <a:schemeClr val="accent6">
                    <a:lumMod val="50000"/>
                  </a:schemeClr>
                </a:solidFill>
              </a:rPr>
              <a:t>increase</a:t>
            </a:r>
            <a:r>
              <a:rPr lang="it-IT" sz="2000" b="1" dirty="0" smtClean="0">
                <a:solidFill>
                  <a:schemeClr val="accent6">
                    <a:lumMod val="50000"/>
                  </a:schemeClr>
                </a:solidFill>
              </a:rPr>
              <a:t> </a:t>
            </a:r>
            <a:r>
              <a:rPr lang="it-IT" sz="2000" b="1" dirty="0" err="1" smtClean="0">
                <a:solidFill>
                  <a:schemeClr val="accent6">
                    <a:lumMod val="50000"/>
                  </a:schemeClr>
                </a:solidFill>
              </a:rPr>
              <a:t>proportionally</a:t>
            </a:r>
            <a:r>
              <a:rPr lang="it-IT" sz="2000" b="1" dirty="0" smtClean="0">
                <a:solidFill>
                  <a:schemeClr val="accent6">
                    <a:lumMod val="50000"/>
                  </a:schemeClr>
                </a:solidFill>
              </a:rPr>
              <a:t> </a:t>
            </a:r>
            <a:r>
              <a:rPr lang="it-IT" sz="2000" b="1" dirty="0" err="1" smtClean="0">
                <a:solidFill>
                  <a:schemeClr val="accent6">
                    <a:lumMod val="50000"/>
                  </a:schemeClr>
                </a:solidFill>
              </a:rPr>
              <a:t>with</a:t>
            </a:r>
            <a:r>
              <a:rPr lang="it-IT" sz="2000" b="1" dirty="0" smtClean="0">
                <a:solidFill>
                  <a:schemeClr val="accent6">
                    <a:lumMod val="50000"/>
                  </a:schemeClr>
                </a:solidFill>
              </a:rPr>
              <a:t> </a:t>
            </a:r>
            <a:r>
              <a:rPr lang="it-IT" sz="2000" b="1" dirty="0" err="1" smtClean="0">
                <a:solidFill>
                  <a:schemeClr val="accent6">
                    <a:lumMod val="50000"/>
                  </a:schemeClr>
                </a:solidFill>
              </a:rPr>
              <a:t>radius</a:t>
            </a:r>
            <a:r>
              <a:rPr lang="it-IT" sz="2000" b="1" dirty="0" smtClean="0">
                <a:solidFill>
                  <a:schemeClr val="accent6">
                    <a:lumMod val="50000"/>
                  </a:schemeClr>
                </a:solidFill>
              </a:rPr>
              <a:t>  </a:t>
            </a:r>
          </a:p>
          <a:p>
            <a:endParaRPr lang="it-IT" sz="2400" dirty="0" smtClean="0">
              <a:solidFill>
                <a:schemeClr val="accent4"/>
              </a:solidFill>
              <a:latin typeface="+mn-lt"/>
            </a:endParaRPr>
          </a:p>
          <a:p>
            <a:endParaRPr lang="it-IT" sz="2400" dirty="0" smtClean="0">
              <a:solidFill>
                <a:schemeClr val="accent4"/>
              </a:solidFill>
            </a:endParaRPr>
          </a:p>
          <a:p>
            <a:endParaRPr lang="it-IT" sz="2400" dirty="0" smtClean="0">
              <a:solidFill>
                <a:schemeClr val="accent4"/>
              </a:solidFill>
              <a:latin typeface="+mn-lt"/>
            </a:endParaRPr>
          </a:p>
          <a:p>
            <a:pPr lvl="0"/>
            <a:endParaRPr lang="it-IT" sz="2000" b="1" dirty="0" smtClean="0">
              <a:solidFill>
                <a:srgbClr val="2D2DB9">
                  <a:lumMod val="50000"/>
                </a:srgbClr>
              </a:solidFill>
            </a:endParaRPr>
          </a:p>
          <a:p>
            <a:pPr lvl="0"/>
            <a:r>
              <a:rPr lang="it-IT" sz="2000" b="1" dirty="0" smtClean="0">
                <a:solidFill>
                  <a:srgbClr val="2D2DB9">
                    <a:lumMod val="50000"/>
                  </a:srgbClr>
                </a:solidFill>
              </a:rPr>
              <a:t>Inside </a:t>
            </a:r>
            <a:r>
              <a:rPr lang="it-IT" sz="2000" b="1" dirty="0" err="1" smtClean="0">
                <a:solidFill>
                  <a:srgbClr val="2D2DB9">
                    <a:lumMod val="50000"/>
                  </a:srgbClr>
                </a:solidFill>
              </a:rPr>
              <a:t>R</a:t>
            </a:r>
            <a:r>
              <a:rPr lang="it-IT" sz="2000" b="1" baseline="-25000" dirty="0" err="1" smtClean="0">
                <a:solidFill>
                  <a:srgbClr val="2D2DB9">
                    <a:lumMod val="50000"/>
                  </a:srgbClr>
                </a:solidFill>
              </a:rPr>
              <a:t>Einst</a:t>
            </a:r>
            <a:r>
              <a:rPr lang="it-IT" sz="2000" b="1" dirty="0" smtClean="0">
                <a:solidFill>
                  <a:srgbClr val="2D2DB9">
                    <a:lumMod val="50000"/>
                  </a:srgbClr>
                </a:solidFill>
              </a:rPr>
              <a:t> the total  the </a:t>
            </a:r>
            <a:r>
              <a:rPr lang="it-IT" sz="2000" b="1" dirty="0" err="1" smtClean="0">
                <a:solidFill>
                  <a:srgbClr val="2D2DB9">
                    <a:lumMod val="50000"/>
                  </a:srgbClr>
                </a:solidFill>
              </a:rPr>
              <a:t>fraction</a:t>
            </a:r>
            <a:r>
              <a:rPr lang="it-IT" sz="2000" b="1" dirty="0" smtClean="0">
                <a:solidFill>
                  <a:srgbClr val="2D2DB9">
                    <a:lumMod val="50000"/>
                  </a:srgbClr>
                </a:solidFill>
              </a:rPr>
              <a:t> </a:t>
            </a:r>
            <a:r>
              <a:rPr lang="it-IT" sz="2000" b="1" dirty="0" err="1" smtClean="0">
                <a:solidFill>
                  <a:srgbClr val="2D2DB9">
                    <a:lumMod val="50000"/>
                  </a:srgbClr>
                </a:solidFill>
              </a:rPr>
              <a:t>of</a:t>
            </a:r>
            <a:r>
              <a:rPr lang="it-IT" sz="2000" b="1" dirty="0" smtClean="0">
                <a:solidFill>
                  <a:srgbClr val="2D2DB9">
                    <a:lumMod val="50000"/>
                  </a:srgbClr>
                </a:solidFill>
              </a:rPr>
              <a:t> dark </a:t>
            </a:r>
            <a:r>
              <a:rPr lang="it-IT" sz="2000" b="1" dirty="0" err="1" smtClean="0">
                <a:solidFill>
                  <a:srgbClr val="2D2DB9">
                    <a:lumMod val="50000"/>
                  </a:srgbClr>
                </a:solidFill>
              </a:rPr>
              <a:t>matter</a:t>
            </a:r>
            <a:r>
              <a:rPr lang="it-IT" sz="2000" b="1" dirty="0" smtClean="0">
                <a:solidFill>
                  <a:srgbClr val="2D2DB9">
                    <a:lumMod val="50000"/>
                  </a:srgbClr>
                </a:solidFill>
              </a:rPr>
              <a:t> </a:t>
            </a:r>
            <a:r>
              <a:rPr lang="it-IT" sz="2000" b="1" dirty="0" err="1" smtClean="0">
                <a:solidFill>
                  <a:srgbClr val="2D2DB9">
                    <a:lumMod val="50000"/>
                  </a:srgbClr>
                </a:solidFill>
              </a:rPr>
              <a:t>is</a:t>
            </a:r>
            <a:r>
              <a:rPr lang="it-IT" sz="2000" b="1" dirty="0" smtClean="0">
                <a:solidFill>
                  <a:srgbClr val="2D2DB9">
                    <a:lumMod val="50000"/>
                  </a:srgbClr>
                </a:solidFill>
              </a:rPr>
              <a:t> </a:t>
            </a:r>
            <a:r>
              <a:rPr lang="it-IT" sz="2000" b="1" dirty="0" err="1" smtClean="0">
                <a:solidFill>
                  <a:srgbClr val="2D2DB9">
                    <a:lumMod val="50000"/>
                  </a:srgbClr>
                </a:solidFill>
              </a:rPr>
              <a:t>small</a:t>
            </a:r>
            <a:r>
              <a:rPr lang="it-IT" sz="2000" b="1" dirty="0" smtClean="0">
                <a:solidFill>
                  <a:srgbClr val="2D2DB9">
                    <a:lumMod val="50000"/>
                  </a:srgbClr>
                </a:solidFill>
              </a:rPr>
              <a:t> </a:t>
            </a:r>
          </a:p>
          <a:p>
            <a:endParaRPr lang="it-IT" sz="2400" dirty="0" smtClean="0">
              <a:solidFill>
                <a:schemeClr val="accent4"/>
              </a:solidFill>
            </a:endParaRPr>
          </a:p>
          <a:p>
            <a:endParaRPr lang="it-IT" sz="2400" dirty="0" smtClean="0">
              <a:solidFill>
                <a:schemeClr val="accent4"/>
              </a:solidFill>
            </a:endParaRPr>
          </a:p>
        </p:txBody>
      </p:sp>
      <p:pic>
        <p:nvPicPr>
          <p:cNvPr id="237570" name="Picture 2"/>
          <p:cNvPicPr>
            <a:picLocks noChangeAspect="1" noChangeArrowheads="1"/>
          </p:cNvPicPr>
          <p:nvPr/>
        </p:nvPicPr>
        <p:blipFill>
          <a:blip r:embed="rId2" cstate="print"/>
          <a:srcRect/>
          <a:stretch>
            <a:fillRect/>
          </a:stretch>
        </p:blipFill>
        <p:spPr bwMode="auto">
          <a:xfrm>
            <a:off x="2520032" y="899517"/>
            <a:ext cx="2446412" cy="309400"/>
          </a:xfrm>
          <a:prstGeom prst="rect">
            <a:avLst/>
          </a:prstGeom>
          <a:noFill/>
          <a:ln w="9525">
            <a:noFill/>
            <a:miter lim="800000"/>
            <a:headEnd/>
            <a:tailEnd/>
          </a:ln>
        </p:spPr>
      </p:pic>
      <p:pic>
        <p:nvPicPr>
          <p:cNvPr id="237571" name="Picture 3"/>
          <p:cNvPicPr>
            <a:picLocks noChangeAspect="1" noChangeArrowheads="1"/>
          </p:cNvPicPr>
          <p:nvPr/>
        </p:nvPicPr>
        <p:blipFill>
          <a:blip r:embed="rId3" cstate="print"/>
          <a:srcRect/>
          <a:stretch>
            <a:fillRect/>
          </a:stretch>
        </p:blipFill>
        <p:spPr bwMode="auto">
          <a:xfrm>
            <a:off x="5184328" y="827509"/>
            <a:ext cx="2713137" cy="462743"/>
          </a:xfrm>
          <a:prstGeom prst="rect">
            <a:avLst/>
          </a:prstGeom>
          <a:noFill/>
          <a:ln w="9525">
            <a:noFill/>
            <a:miter lim="800000"/>
            <a:headEnd/>
            <a:tailEnd/>
          </a:ln>
        </p:spPr>
      </p:pic>
      <p:sp>
        <p:nvSpPr>
          <p:cNvPr id="8" name="CasellaDiTesto 7"/>
          <p:cNvSpPr txBox="1"/>
          <p:nvPr/>
        </p:nvSpPr>
        <p:spPr>
          <a:xfrm>
            <a:off x="7272560" y="395461"/>
            <a:ext cx="1928733" cy="349968"/>
          </a:xfrm>
          <a:prstGeom prst="rect">
            <a:avLst/>
          </a:prstGeom>
          <a:noFill/>
        </p:spPr>
        <p:txBody>
          <a:bodyPr wrap="none" rtlCol="0">
            <a:spAutoFit/>
          </a:bodyPr>
          <a:lstStyle/>
          <a:p>
            <a:r>
              <a:rPr lang="it-IT" dirty="0" err="1" smtClean="0">
                <a:solidFill>
                  <a:srgbClr val="FF0000"/>
                </a:solidFill>
              </a:rPr>
              <a:t>Koopmans</a:t>
            </a:r>
            <a:r>
              <a:rPr lang="it-IT" dirty="0" smtClean="0">
                <a:solidFill>
                  <a:srgbClr val="FF0000"/>
                </a:solidFill>
              </a:rPr>
              <a:t>, 2006</a:t>
            </a:r>
            <a:endParaRPr lang="it-IT" dirty="0">
              <a:solidFill>
                <a:srgbClr val="FF0000"/>
              </a:solidFill>
            </a:endParaRPr>
          </a:p>
        </p:txBody>
      </p:sp>
      <p:sp>
        <p:nvSpPr>
          <p:cNvPr id="10" name="CasellaDiTesto 9"/>
          <p:cNvSpPr txBox="1"/>
          <p:nvPr/>
        </p:nvSpPr>
        <p:spPr>
          <a:xfrm>
            <a:off x="1295896" y="899517"/>
            <a:ext cx="1018227" cy="349968"/>
          </a:xfrm>
          <a:prstGeom prst="rect">
            <a:avLst/>
          </a:prstGeom>
          <a:noFill/>
        </p:spPr>
        <p:txBody>
          <a:bodyPr wrap="none" rtlCol="0">
            <a:spAutoFit/>
          </a:bodyPr>
          <a:lstStyle/>
          <a:p>
            <a:r>
              <a:rPr lang="it-IT" dirty="0" smtClean="0">
                <a:solidFill>
                  <a:srgbClr val="FF0000"/>
                </a:solidFill>
              </a:rPr>
              <a:t>Assume</a:t>
            </a:r>
            <a:endParaRPr lang="it-IT" dirty="0">
              <a:solidFill>
                <a:srgbClr val="FF0000"/>
              </a:solidFill>
            </a:endParaRPr>
          </a:p>
        </p:txBody>
      </p:sp>
      <p:pic>
        <p:nvPicPr>
          <p:cNvPr id="237573" name="Picture 5"/>
          <p:cNvPicPr>
            <a:picLocks noChangeAspect="1" noChangeArrowheads="1"/>
          </p:cNvPicPr>
          <p:nvPr/>
        </p:nvPicPr>
        <p:blipFill>
          <a:blip r:embed="rId4" cstate="print"/>
          <a:srcRect/>
          <a:stretch>
            <a:fillRect/>
          </a:stretch>
        </p:blipFill>
        <p:spPr bwMode="auto">
          <a:xfrm>
            <a:off x="2520032" y="1475581"/>
            <a:ext cx="2526122" cy="296398"/>
          </a:xfrm>
          <a:prstGeom prst="rect">
            <a:avLst/>
          </a:prstGeom>
          <a:noFill/>
          <a:ln w="9525">
            <a:noFill/>
            <a:miter lim="800000"/>
            <a:headEnd/>
            <a:tailEnd/>
          </a:ln>
        </p:spPr>
      </p:pic>
      <p:sp>
        <p:nvSpPr>
          <p:cNvPr id="12" name="CasellaDiTesto 11"/>
          <p:cNvSpPr txBox="1"/>
          <p:nvPr/>
        </p:nvSpPr>
        <p:spPr>
          <a:xfrm>
            <a:off x="1655936" y="1403573"/>
            <a:ext cx="504056" cy="349968"/>
          </a:xfrm>
          <a:prstGeom prst="rect">
            <a:avLst/>
          </a:prstGeom>
          <a:noFill/>
        </p:spPr>
        <p:txBody>
          <a:bodyPr wrap="square" rtlCol="0">
            <a:spAutoFit/>
          </a:bodyPr>
          <a:lstStyle/>
          <a:p>
            <a:r>
              <a:rPr lang="it-IT" dirty="0" err="1" smtClean="0">
                <a:solidFill>
                  <a:srgbClr val="FF0000"/>
                </a:solidFill>
              </a:rPr>
              <a:t>Fit</a:t>
            </a:r>
            <a:endParaRPr lang="it-IT" dirty="0">
              <a:solidFill>
                <a:srgbClr val="FF0000"/>
              </a:solidFill>
            </a:endParaRPr>
          </a:p>
        </p:txBody>
      </p:sp>
      <p:pic>
        <p:nvPicPr>
          <p:cNvPr id="237574" name="Picture 6" descr="C:\Users\paolo\Desktop\aaa.jpeg"/>
          <p:cNvPicPr>
            <a:picLocks noChangeAspect="1" noChangeArrowheads="1"/>
          </p:cNvPicPr>
          <p:nvPr/>
        </p:nvPicPr>
        <p:blipFill>
          <a:blip r:embed="rId5" cstate="print"/>
          <a:srcRect/>
          <a:stretch>
            <a:fillRect/>
          </a:stretch>
        </p:blipFill>
        <p:spPr bwMode="auto">
          <a:xfrm>
            <a:off x="1583928" y="4427909"/>
            <a:ext cx="6048672" cy="2129290"/>
          </a:xfrm>
          <a:prstGeom prst="rect">
            <a:avLst/>
          </a:prstGeom>
          <a:noFill/>
        </p:spPr>
      </p:pic>
      <p:pic>
        <p:nvPicPr>
          <p:cNvPr id="237576" name="Picture 8" descr="C:\Users\paolo\Desktop\Immagine3.png"/>
          <p:cNvPicPr>
            <a:picLocks noChangeAspect="1" noChangeArrowheads="1"/>
          </p:cNvPicPr>
          <p:nvPr/>
        </p:nvPicPr>
        <p:blipFill>
          <a:blip r:embed="rId6" cstate="print"/>
          <a:srcRect/>
          <a:stretch>
            <a:fillRect/>
          </a:stretch>
        </p:blipFill>
        <p:spPr bwMode="auto">
          <a:xfrm>
            <a:off x="1151880" y="1907629"/>
            <a:ext cx="7446219" cy="1960599"/>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8" name="Picture 4" descr="C:\Users\paolo\Desktop\Immagine6.png"/>
          <p:cNvPicPr>
            <a:picLocks noChangeAspect="1" noChangeArrowheads="1"/>
          </p:cNvPicPr>
          <p:nvPr/>
        </p:nvPicPr>
        <p:blipFill>
          <a:blip r:embed="rId3" cstate="print"/>
          <a:srcRect/>
          <a:stretch>
            <a:fillRect/>
          </a:stretch>
        </p:blipFill>
        <p:spPr bwMode="auto">
          <a:xfrm>
            <a:off x="5544368" y="755501"/>
            <a:ext cx="3910013" cy="3155950"/>
          </a:xfrm>
          <a:prstGeom prst="rect">
            <a:avLst/>
          </a:prstGeom>
          <a:noFill/>
        </p:spPr>
      </p:pic>
      <p:pic>
        <p:nvPicPr>
          <p:cNvPr id="231427" name="Picture 3" descr="C:\Users\paolo\Desktop\Immagine5.png"/>
          <p:cNvPicPr>
            <a:picLocks noChangeAspect="1" noChangeArrowheads="1"/>
          </p:cNvPicPr>
          <p:nvPr/>
        </p:nvPicPr>
        <p:blipFill>
          <a:blip r:embed="rId4" cstate="print"/>
          <a:srcRect/>
          <a:stretch>
            <a:fillRect/>
          </a:stretch>
        </p:blipFill>
        <p:spPr bwMode="auto">
          <a:xfrm>
            <a:off x="215776" y="827509"/>
            <a:ext cx="4329113" cy="3063875"/>
          </a:xfrm>
          <a:prstGeom prst="rect">
            <a:avLst/>
          </a:prstGeom>
          <a:noFill/>
        </p:spPr>
      </p:pic>
      <p:pic>
        <p:nvPicPr>
          <p:cNvPr id="61441" name="Picture 1"/>
          <p:cNvPicPr>
            <a:picLocks noChangeAspect="1" noChangeArrowheads="1"/>
          </p:cNvPicPr>
          <p:nvPr/>
        </p:nvPicPr>
        <p:blipFill>
          <a:blip r:embed="rId5" cstate="print"/>
          <a:srcRect/>
          <a:stretch>
            <a:fillRect/>
          </a:stretch>
        </p:blipFill>
        <p:spPr bwMode="auto">
          <a:xfrm>
            <a:off x="359792" y="4859957"/>
            <a:ext cx="4500563" cy="912811"/>
          </a:xfrm>
          <a:prstGeom prst="rect">
            <a:avLst/>
          </a:prstGeom>
          <a:noFill/>
          <a:ln w="9525">
            <a:noFill/>
            <a:round/>
            <a:headEnd/>
            <a:tailEnd/>
          </a:ln>
          <a:effectLst/>
        </p:spPr>
      </p:pic>
      <p:sp>
        <p:nvSpPr>
          <p:cNvPr id="61444" name="Rectangle 4"/>
          <p:cNvSpPr>
            <a:spLocks noChangeArrowheads="1"/>
          </p:cNvSpPr>
          <p:nvPr/>
        </p:nvSpPr>
        <p:spPr bwMode="auto">
          <a:xfrm>
            <a:off x="0" y="44451"/>
            <a:ext cx="9158288" cy="525381"/>
          </a:xfrm>
          <a:prstGeom prst="rect">
            <a:avLst/>
          </a:prstGeom>
          <a:noFill/>
          <a:ln w="9525">
            <a:noFill/>
            <a:round/>
            <a:headEnd/>
            <a:tailEnd/>
          </a:ln>
          <a:effectLst/>
        </p:spPr>
        <p:txBody>
          <a:bodyPr lIns="89982" tIns="46790" rIns="89982" bIns="46790">
            <a:spAutoFit/>
          </a:bodyPr>
          <a:lstStyle/>
          <a:p>
            <a:pPr algn="ctr" hangingPunct="1">
              <a:lnSpc>
                <a:spcPct val="100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sz="2800" b="1" dirty="0">
                <a:solidFill>
                  <a:srgbClr val="008000"/>
                </a:solidFill>
                <a:latin typeface="Calibri" charset="0"/>
              </a:rPr>
              <a:t> </a:t>
            </a:r>
            <a:r>
              <a:rPr lang="it-IT" sz="2800" b="1" dirty="0">
                <a:solidFill>
                  <a:srgbClr val="008000"/>
                </a:solidFill>
              </a:rPr>
              <a:t>Mass </a:t>
            </a:r>
            <a:r>
              <a:rPr lang="it-IT" sz="2800" b="1" dirty="0" err="1">
                <a:solidFill>
                  <a:srgbClr val="008000"/>
                </a:solidFill>
              </a:rPr>
              <a:t>Profiles</a:t>
            </a:r>
            <a:r>
              <a:rPr lang="it-IT" sz="2800" b="1" dirty="0">
                <a:solidFill>
                  <a:srgbClr val="008000"/>
                </a:solidFill>
              </a:rPr>
              <a:t> </a:t>
            </a:r>
            <a:r>
              <a:rPr lang="it-IT" sz="2800" b="1" dirty="0" err="1">
                <a:solidFill>
                  <a:srgbClr val="008000"/>
                </a:solidFill>
              </a:rPr>
              <a:t>from</a:t>
            </a:r>
            <a:r>
              <a:rPr lang="it-IT" sz="2800" b="1" dirty="0">
                <a:solidFill>
                  <a:srgbClr val="008000"/>
                </a:solidFill>
              </a:rPr>
              <a:t> </a:t>
            </a:r>
            <a:r>
              <a:rPr lang="it-IT" sz="2800" b="1" dirty="0" err="1" smtClean="0">
                <a:solidFill>
                  <a:srgbClr val="008000"/>
                </a:solidFill>
              </a:rPr>
              <a:t>X-ray</a:t>
            </a:r>
            <a:endParaRPr lang="it-IT" sz="2800" b="1" dirty="0">
              <a:solidFill>
                <a:srgbClr val="008000"/>
              </a:solidFill>
            </a:endParaRPr>
          </a:p>
        </p:txBody>
      </p:sp>
      <p:sp>
        <p:nvSpPr>
          <p:cNvPr id="61445" name="Line 5"/>
          <p:cNvSpPr>
            <a:spLocks noChangeShapeType="1"/>
          </p:cNvSpPr>
          <p:nvPr/>
        </p:nvSpPr>
        <p:spPr bwMode="auto">
          <a:xfrm flipH="1">
            <a:off x="1871959" y="2700340"/>
            <a:ext cx="1552280" cy="2303633"/>
          </a:xfrm>
          <a:prstGeom prst="line">
            <a:avLst/>
          </a:prstGeom>
          <a:noFill/>
          <a:ln w="9360">
            <a:solidFill>
              <a:srgbClr val="000080"/>
            </a:solidFill>
            <a:round/>
            <a:headEnd/>
            <a:tailEnd type="triangle" w="med" len="med"/>
          </a:ln>
          <a:effectLst/>
        </p:spPr>
        <p:txBody>
          <a:bodyPr lIns="91420" tIns="45711" rIns="91420" bIns="45711"/>
          <a:lstStyle/>
          <a:p>
            <a:endParaRPr lang="it-IT"/>
          </a:p>
        </p:txBody>
      </p:sp>
      <p:sp>
        <p:nvSpPr>
          <p:cNvPr id="61446" name="Line 6"/>
          <p:cNvSpPr>
            <a:spLocks noChangeShapeType="1"/>
          </p:cNvSpPr>
          <p:nvPr/>
        </p:nvSpPr>
        <p:spPr bwMode="auto">
          <a:xfrm>
            <a:off x="3384128" y="2483693"/>
            <a:ext cx="900113" cy="2519361"/>
          </a:xfrm>
          <a:prstGeom prst="line">
            <a:avLst/>
          </a:prstGeom>
          <a:noFill/>
          <a:ln w="9360">
            <a:solidFill>
              <a:srgbClr val="000080"/>
            </a:solidFill>
            <a:round/>
            <a:headEnd/>
            <a:tailEnd type="triangle" w="med" len="med"/>
          </a:ln>
          <a:effectLst/>
        </p:spPr>
        <p:txBody>
          <a:bodyPr lIns="91420" tIns="45711" rIns="91420" bIns="45711"/>
          <a:lstStyle/>
          <a:p>
            <a:endParaRPr lang="it-IT"/>
          </a:p>
        </p:txBody>
      </p:sp>
      <p:sp>
        <p:nvSpPr>
          <p:cNvPr id="61447" name="AutoShape 7"/>
          <p:cNvSpPr>
            <a:spLocks noChangeArrowheads="1"/>
          </p:cNvSpPr>
          <p:nvPr/>
        </p:nvSpPr>
        <p:spPr bwMode="auto">
          <a:xfrm>
            <a:off x="3168104" y="6012085"/>
            <a:ext cx="863476" cy="467742"/>
          </a:xfrm>
          <a:prstGeom prst="rightArrow">
            <a:avLst>
              <a:gd name="adj1" fmla="val 50000"/>
              <a:gd name="adj2" fmla="val 50000"/>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1"/>
            <a:tileRect/>
          </a:gradFill>
          <a:ln w="9360">
            <a:solidFill>
              <a:srgbClr val="008000"/>
            </a:solidFill>
            <a:round/>
            <a:headEnd/>
            <a:tailEnd/>
          </a:ln>
          <a:effectLst/>
        </p:spPr>
        <p:txBody>
          <a:bodyPr wrap="none" lIns="91420" tIns="45711" rIns="91420" bIns="45711" anchor="ctr"/>
          <a:lstStyle/>
          <a:p>
            <a:endParaRPr lang="it-IT"/>
          </a:p>
        </p:txBody>
      </p:sp>
      <p:sp>
        <p:nvSpPr>
          <p:cNvPr id="61448" name="Text Box 8"/>
          <p:cNvSpPr txBox="1">
            <a:spLocks noChangeArrowheads="1"/>
          </p:cNvSpPr>
          <p:nvPr/>
        </p:nvSpPr>
        <p:spPr bwMode="auto">
          <a:xfrm>
            <a:off x="2700338" y="2339977"/>
            <a:ext cx="1487488" cy="344488"/>
          </a:xfrm>
          <a:prstGeom prst="rect">
            <a:avLst/>
          </a:prstGeom>
          <a:noFill/>
          <a:ln w="9525">
            <a:noFill/>
            <a:round/>
            <a:headEnd/>
            <a:tailEnd/>
          </a:ln>
          <a:effectLst/>
        </p:spPr>
        <p:txBody>
          <a:bodyPr wrap="none" lIns="89982" tIns="44991" rIns="89982" bIns="44991"/>
          <a:lstStyle/>
          <a:p>
            <a:pPr>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dirty="0">
                <a:solidFill>
                  <a:srgbClr val="000080"/>
                </a:solidFill>
              </a:rPr>
              <a:t>Temperature</a:t>
            </a:r>
          </a:p>
        </p:txBody>
      </p:sp>
      <p:sp>
        <p:nvSpPr>
          <p:cNvPr id="61449" name="Text Box 9"/>
          <p:cNvSpPr txBox="1">
            <a:spLocks noChangeArrowheads="1"/>
          </p:cNvSpPr>
          <p:nvPr/>
        </p:nvSpPr>
        <p:spPr bwMode="auto">
          <a:xfrm>
            <a:off x="7056536" y="2843733"/>
            <a:ext cx="938213" cy="344487"/>
          </a:xfrm>
          <a:prstGeom prst="rect">
            <a:avLst/>
          </a:prstGeom>
          <a:noFill/>
          <a:ln w="9525">
            <a:noFill/>
            <a:round/>
            <a:headEnd/>
            <a:tailEnd/>
          </a:ln>
          <a:effectLst/>
        </p:spPr>
        <p:txBody>
          <a:bodyPr wrap="none" lIns="89982" tIns="44991" rIns="89982" bIns="44991"/>
          <a:lstStyle/>
          <a:p>
            <a:pPr>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dirty="0">
                <a:solidFill>
                  <a:srgbClr val="FF0000"/>
                </a:solidFill>
              </a:rPr>
              <a:t>Density</a:t>
            </a:r>
          </a:p>
        </p:txBody>
      </p:sp>
      <p:sp>
        <p:nvSpPr>
          <p:cNvPr id="61450" name="Text Box 10"/>
          <p:cNvSpPr txBox="1">
            <a:spLocks noChangeArrowheads="1"/>
          </p:cNvSpPr>
          <p:nvPr/>
        </p:nvSpPr>
        <p:spPr bwMode="auto">
          <a:xfrm>
            <a:off x="358776" y="6119813"/>
            <a:ext cx="2881337" cy="612352"/>
          </a:xfrm>
          <a:prstGeom prst="rect">
            <a:avLst/>
          </a:prstGeom>
          <a:noFill/>
          <a:ln w="9525">
            <a:noFill/>
            <a:round/>
            <a:headEnd/>
            <a:tailEnd/>
          </a:ln>
          <a:effectLst/>
        </p:spPr>
        <p:txBody>
          <a:bodyPr wrap="none" lIns="89982" tIns="44991" rIns="89982" bIns="44991"/>
          <a:lstStyle/>
          <a:p>
            <a:pPr>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dirty="0" err="1" smtClean="0">
                <a:solidFill>
                  <a:schemeClr val="accent6">
                    <a:lumMod val="75000"/>
                  </a:schemeClr>
                </a:solidFill>
              </a:rPr>
              <a:t>Hydrostatic</a:t>
            </a:r>
            <a:r>
              <a:rPr lang="it-IT" dirty="0" smtClean="0">
                <a:solidFill>
                  <a:schemeClr val="accent6">
                    <a:lumMod val="75000"/>
                  </a:schemeClr>
                </a:solidFill>
              </a:rPr>
              <a:t> </a:t>
            </a:r>
            <a:r>
              <a:rPr lang="it-IT" dirty="0" err="1" smtClean="0">
                <a:solidFill>
                  <a:schemeClr val="accent6">
                    <a:lumMod val="75000"/>
                  </a:schemeClr>
                </a:solidFill>
              </a:rPr>
              <a:t>Equilibrium</a:t>
            </a:r>
            <a:endParaRPr lang="it-IT" dirty="0" smtClean="0">
              <a:solidFill>
                <a:schemeClr val="accent6">
                  <a:lumMod val="75000"/>
                </a:schemeClr>
              </a:solidFill>
            </a:endParaRPr>
          </a:p>
          <a:p>
            <a:pPr>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endParaRPr lang="it-IT" dirty="0">
              <a:solidFill>
                <a:srgbClr val="008000"/>
              </a:solidFill>
            </a:endParaRPr>
          </a:p>
        </p:txBody>
      </p:sp>
      <p:pic>
        <p:nvPicPr>
          <p:cNvPr id="61451" name="Picture 11"/>
          <p:cNvPicPr>
            <a:picLocks noChangeAspect="1" noChangeArrowheads="1"/>
          </p:cNvPicPr>
          <p:nvPr/>
        </p:nvPicPr>
        <p:blipFill>
          <a:blip r:embed="rId6" cstate="print"/>
          <a:srcRect/>
          <a:stretch>
            <a:fillRect/>
          </a:stretch>
        </p:blipFill>
        <p:spPr bwMode="auto">
          <a:xfrm>
            <a:off x="4896296" y="4010025"/>
            <a:ext cx="5022850" cy="3549650"/>
          </a:xfrm>
          <a:prstGeom prst="rect">
            <a:avLst/>
          </a:prstGeom>
          <a:noFill/>
          <a:ln w="9525">
            <a:noFill/>
            <a:round/>
            <a:headEnd/>
            <a:tailEnd/>
          </a:ln>
          <a:effectLst/>
        </p:spPr>
      </p:pic>
      <p:sp>
        <p:nvSpPr>
          <p:cNvPr id="61452" name="Text Box 12"/>
          <p:cNvSpPr txBox="1">
            <a:spLocks noChangeArrowheads="1"/>
          </p:cNvSpPr>
          <p:nvPr/>
        </p:nvSpPr>
        <p:spPr bwMode="auto">
          <a:xfrm>
            <a:off x="5544368" y="4427909"/>
            <a:ext cx="1224136" cy="288032"/>
          </a:xfrm>
          <a:prstGeom prst="rect">
            <a:avLst/>
          </a:prstGeom>
          <a:noFill/>
          <a:ln w="9525">
            <a:noFill/>
            <a:round/>
            <a:headEnd/>
            <a:tailEnd/>
          </a:ln>
          <a:effectLst/>
        </p:spPr>
        <p:txBody>
          <a:bodyPr wrap="none" lIns="89982" tIns="44991" rIns="89982" bIns="44991"/>
          <a:lstStyle/>
          <a:p>
            <a:pPr>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b="1" dirty="0">
                <a:solidFill>
                  <a:srgbClr val="008000"/>
                </a:solidFill>
                <a:latin typeface="+mn-lt"/>
              </a:rPr>
              <a:t>M/L </a:t>
            </a:r>
            <a:r>
              <a:rPr lang="it-IT" b="1" dirty="0" err="1">
                <a:solidFill>
                  <a:srgbClr val="008000"/>
                </a:solidFill>
                <a:latin typeface="+mn-lt"/>
              </a:rPr>
              <a:t>profile</a:t>
            </a:r>
            <a:endParaRPr lang="it-IT" b="1" dirty="0">
              <a:solidFill>
                <a:srgbClr val="008000"/>
              </a:solidFill>
              <a:latin typeface="+mn-lt"/>
            </a:endParaRPr>
          </a:p>
        </p:txBody>
      </p:sp>
      <p:sp>
        <p:nvSpPr>
          <p:cNvPr id="17" name="CasellaDiTesto 16"/>
          <p:cNvSpPr txBox="1"/>
          <p:nvPr/>
        </p:nvSpPr>
        <p:spPr>
          <a:xfrm>
            <a:off x="5832401" y="4859959"/>
            <a:ext cx="954067" cy="349949"/>
          </a:xfrm>
          <a:prstGeom prst="rect">
            <a:avLst/>
          </a:prstGeom>
          <a:noFill/>
        </p:spPr>
        <p:txBody>
          <a:bodyPr wrap="none" lIns="91420" tIns="45711" rIns="91420" bIns="45711" rtlCol="0">
            <a:spAutoFit/>
          </a:bodyPr>
          <a:lstStyle/>
          <a:p>
            <a:r>
              <a:rPr lang="it-IT" dirty="0" smtClean="0">
                <a:solidFill>
                  <a:schemeClr val="accent6">
                    <a:lumMod val="75000"/>
                  </a:schemeClr>
                </a:solidFill>
              </a:rPr>
              <a:t>NO DM</a:t>
            </a:r>
            <a:endParaRPr lang="it-IT" dirty="0">
              <a:solidFill>
                <a:schemeClr val="accent6">
                  <a:lumMod val="75000"/>
                </a:schemeClr>
              </a:solidFill>
            </a:endParaRPr>
          </a:p>
        </p:txBody>
      </p:sp>
      <p:sp>
        <p:nvSpPr>
          <p:cNvPr id="18" name="Line 13"/>
          <p:cNvSpPr>
            <a:spLocks noChangeShapeType="1"/>
          </p:cNvSpPr>
          <p:nvPr/>
        </p:nvSpPr>
        <p:spPr bwMode="auto">
          <a:xfrm flipH="1">
            <a:off x="6336456" y="5147989"/>
            <a:ext cx="0" cy="792088"/>
          </a:xfrm>
          <a:prstGeom prst="line">
            <a:avLst/>
          </a:prstGeom>
          <a:noFill/>
          <a:ln w="9360">
            <a:solidFill>
              <a:schemeClr val="accent6">
                <a:lumMod val="75000"/>
              </a:schemeClr>
            </a:solidFill>
            <a:round/>
            <a:headEnd/>
            <a:tailEnd type="triangle" w="med" len="med"/>
          </a:ln>
          <a:effectLst/>
        </p:spPr>
        <p:txBody>
          <a:bodyPr lIns="91420" tIns="45711" rIns="91420" bIns="45711"/>
          <a:lstStyle/>
          <a:p>
            <a:endParaRPr lang="it-IT"/>
          </a:p>
        </p:txBody>
      </p:sp>
      <p:pic>
        <p:nvPicPr>
          <p:cNvPr id="306180" name="Picture 4" descr="C:\Users\paolo\Desktop\result.png"/>
          <p:cNvPicPr>
            <a:picLocks noChangeAspect="1" noChangeArrowheads="1"/>
          </p:cNvPicPr>
          <p:nvPr/>
        </p:nvPicPr>
        <p:blipFill>
          <a:blip r:embed="rId7" cstate="print"/>
          <a:srcRect/>
          <a:stretch>
            <a:fillRect/>
          </a:stretch>
        </p:blipFill>
        <p:spPr bwMode="auto">
          <a:xfrm>
            <a:off x="8280672" y="4283893"/>
            <a:ext cx="767334" cy="199717"/>
          </a:xfrm>
          <a:prstGeom prst="rect">
            <a:avLst/>
          </a:prstGeom>
          <a:noFill/>
        </p:spPr>
      </p:pic>
      <p:sp>
        <p:nvSpPr>
          <p:cNvPr id="21" name="Line 13"/>
          <p:cNvSpPr>
            <a:spLocks noChangeShapeType="1"/>
          </p:cNvSpPr>
          <p:nvPr/>
        </p:nvSpPr>
        <p:spPr bwMode="auto">
          <a:xfrm flipH="1">
            <a:off x="8424688" y="4787949"/>
            <a:ext cx="72009" cy="936104"/>
          </a:xfrm>
          <a:prstGeom prst="line">
            <a:avLst/>
          </a:prstGeom>
          <a:noFill/>
          <a:ln w="25400">
            <a:gradFill flip="none" rotWithShape="1">
              <a:gsLst>
                <a:gs pos="0">
                  <a:srgbClr val="000000"/>
                </a:gs>
                <a:gs pos="20000">
                  <a:srgbClr val="000040"/>
                </a:gs>
                <a:gs pos="50000">
                  <a:srgbClr val="400040"/>
                </a:gs>
                <a:gs pos="75000">
                  <a:srgbClr val="8F0040"/>
                </a:gs>
                <a:gs pos="89999">
                  <a:srgbClr val="F27300"/>
                </a:gs>
                <a:gs pos="100000">
                  <a:srgbClr val="FFBF00"/>
                </a:gs>
              </a:gsLst>
              <a:lin ang="5400000" scaled="0"/>
              <a:tileRect r="-100000" b="-100000"/>
            </a:gradFill>
            <a:round/>
            <a:headEnd/>
            <a:tailEnd type="triangle" w="med" len="med"/>
          </a:ln>
          <a:effectLst/>
        </p:spPr>
        <p:txBody>
          <a:bodyPr lIns="91420" tIns="45711" rIns="91420" bIns="45711"/>
          <a:lstStyle/>
          <a:p>
            <a:endParaRPr lang="it-IT"/>
          </a:p>
        </p:txBody>
      </p:sp>
      <p:sp>
        <p:nvSpPr>
          <p:cNvPr id="19" name="Rectangle 10"/>
          <p:cNvSpPr>
            <a:spLocks noChangeArrowheads="1"/>
          </p:cNvSpPr>
          <p:nvPr/>
        </p:nvSpPr>
        <p:spPr bwMode="auto">
          <a:xfrm>
            <a:off x="6912520" y="179437"/>
            <a:ext cx="1875455" cy="356104"/>
          </a:xfrm>
          <a:prstGeom prst="rect">
            <a:avLst/>
          </a:prstGeom>
          <a:noFill/>
          <a:ln w="9525">
            <a:noFill/>
            <a:round/>
            <a:headEnd/>
            <a:tailEnd/>
          </a:ln>
          <a:effectLst/>
        </p:spPr>
        <p:txBody>
          <a:bodyPr wrap="none" lIns="89982" tIns="46790" rIns="89982" bIns="46790">
            <a:spAutoFit/>
          </a:bodyPr>
          <a:lstStyle/>
          <a:p>
            <a:pPr hangingPunct="1">
              <a:lnSpc>
                <a:spcPct val="100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sz="1700" dirty="0" err="1" smtClean="0">
                <a:solidFill>
                  <a:srgbClr val="000000"/>
                </a:solidFill>
                <a:latin typeface="Calibri" charset="0"/>
              </a:rPr>
              <a:t>Nigishita</a:t>
            </a:r>
            <a:r>
              <a:rPr lang="it-IT" sz="1700" dirty="0" smtClean="0">
                <a:solidFill>
                  <a:srgbClr val="000000"/>
                </a:solidFill>
                <a:latin typeface="Calibri" charset="0"/>
              </a:rPr>
              <a:t> </a:t>
            </a:r>
            <a:r>
              <a:rPr lang="it-IT" sz="1700" dirty="0" err="1" smtClean="0">
                <a:solidFill>
                  <a:srgbClr val="000000"/>
                </a:solidFill>
                <a:latin typeface="Calibri" charset="0"/>
              </a:rPr>
              <a:t>et</a:t>
            </a:r>
            <a:r>
              <a:rPr lang="it-IT" sz="1700" dirty="0" smtClean="0">
                <a:solidFill>
                  <a:srgbClr val="000000"/>
                </a:solidFill>
                <a:latin typeface="Calibri" charset="0"/>
              </a:rPr>
              <a:t> al 2009</a:t>
            </a:r>
            <a:endParaRPr lang="it-IT" sz="1700" dirty="0">
              <a:solidFill>
                <a:srgbClr val="000000"/>
              </a:solidFill>
              <a:latin typeface="Calibri" charset="0"/>
            </a:endParaRPr>
          </a:p>
        </p:txBody>
      </p:sp>
      <p:sp>
        <p:nvSpPr>
          <p:cNvPr id="22" name="Rettangolo 21"/>
          <p:cNvSpPr/>
          <p:nvPr/>
        </p:nvSpPr>
        <p:spPr>
          <a:xfrm>
            <a:off x="7776616" y="4499917"/>
            <a:ext cx="1592062" cy="292691"/>
          </a:xfrm>
          <a:prstGeom prst="rect">
            <a:avLst/>
          </a:prstGeom>
        </p:spPr>
        <p:txBody>
          <a:bodyPr wrap="none" lIns="91420" tIns="45711" rIns="91420" bIns="45711">
            <a:spAutoFit/>
          </a:bodyPr>
          <a:lstStyle/>
          <a:p>
            <a:pPr>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sz="1400" dirty="0" smtClean="0">
                <a:solidFill>
                  <a:schemeClr val="accent6">
                    <a:lumMod val="75000"/>
                  </a:schemeClr>
                </a:solidFill>
              </a:rPr>
              <a:t>CORED HALOS?</a:t>
            </a:r>
          </a:p>
        </p:txBody>
      </p:sp>
      <p:pic>
        <p:nvPicPr>
          <p:cNvPr id="231430" name="Picture 6"/>
          <p:cNvPicPr>
            <a:picLocks noChangeAspect="1" noChangeArrowheads="1"/>
          </p:cNvPicPr>
          <p:nvPr/>
        </p:nvPicPr>
        <p:blipFill>
          <a:blip r:embed="rId8" cstate="print"/>
          <a:srcRect/>
          <a:stretch>
            <a:fillRect/>
          </a:stretch>
        </p:blipFill>
        <p:spPr bwMode="auto">
          <a:xfrm rot="16200000">
            <a:off x="4629026" y="2102891"/>
            <a:ext cx="800100" cy="409575"/>
          </a:xfrm>
          <a:prstGeom prst="rect">
            <a:avLst/>
          </a:prstGeom>
          <a:noFill/>
          <a:ln w="9525">
            <a:noFill/>
            <a:miter lim="800000"/>
            <a:headEnd/>
            <a:tailEnd/>
          </a:ln>
        </p:spPr>
      </p:pic>
      <p:sp>
        <p:nvSpPr>
          <p:cNvPr id="61453" name="Line 13"/>
          <p:cNvSpPr>
            <a:spLocks noChangeShapeType="1"/>
          </p:cNvSpPr>
          <p:nvPr/>
        </p:nvSpPr>
        <p:spPr bwMode="auto">
          <a:xfrm flipH="1">
            <a:off x="3312120" y="2699717"/>
            <a:ext cx="3960440" cy="2232248"/>
          </a:xfrm>
          <a:prstGeom prst="line">
            <a:avLst/>
          </a:prstGeom>
          <a:noFill/>
          <a:ln w="9360">
            <a:solidFill>
              <a:srgbClr val="FF0000"/>
            </a:solidFill>
            <a:round/>
            <a:headEnd/>
            <a:tailEnd type="triangle" w="med" len="med"/>
          </a:ln>
          <a:effectLst/>
        </p:spPr>
        <p:txBody>
          <a:bodyPr lIns="91420" tIns="45711" rIns="91420" bIns="45711"/>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7" name="Picture 1" descr="C:\Users\paolo\Desktop\ww.jpeg"/>
          <p:cNvPicPr>
            <a:picLocks noChangeAspect="1" noChangeArrowheads="1"/>
          </p:cNvPicPr>
          <p:nvPr/>
        </p:nvPicPr>
        <p:blipFill>
          <a:blip r:embed="rId3" cstate="print"/>
          <a:srcRect/>
          <a:stretch>
            <a:fillRect/>
          </a:stretch>
        </p:blipFill>
        <p:spPr bwMode="auto">
          <a:xfrm>
            <a:off x="5184328" y="1598169"/>
            <a:ext cx="4338945" cy="4016144"/>
          </a:xfrm>
          <a:prstGeom prst="rect">
            <a:avLst/>
          </a:prstGeom>
          <a:noFill/>
        </p:spPr>
      </p:pic>
      <p:sp>
        <p:nvSpPr>
          <p:cNvPr id="58369" name="Rectangle 1"/>
          <p:cNvSpPr>
            <a:spLocks noChangeArrowheads="1"/>
          </p:cNvSpPr>
          <p:nvPr/>
        </p:nvSpPr>
        <p:spPr bwMode="auto">
          <a:xfrm>
            <a:off x="395288" y="107427"/>
            <a:ext cx="9144000" cy="432000"/>
          </a:xfrm>
          <a:prstGeom prst="rect">
            <a:avLst/>
          </a:prstGeom>
          <a:noFill/>
          <a:ln w="9525">
            <a:noFill/>
            <a:round/>
            <a:headEnd/>
            <a:tailEnd/>
          </a:ln>
          <a:effectLst/>
        </p:spPr>
        <p:txBody>
          <a:bodyPr lIns="91420" tIns="91420" rIns="91420" bIns="45711" anchor="ctr"/>
          <a:lstStyle/>
          <a:p>
            <a:pPr hangingPunct="1">
              <a:lnSpc>
                <a:spcPct val="100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sz="2800" b="1" dirty="0" smtClean="0">
                <a:solidFill>
                  <a:srgbClr val="FF0000"/>
                </a:solidFill>
              </a:rPr>
              <a:t>				</a:t>
            </a:r>
            <a:r>
              <a:rPr lang="it-IT" sz="2400" b="1" dirty="0" smtClean="0">
                <a:solidFill>
                  <a:srgbClr val="FF0000"/>
                </a:solidFill>
              </a:rPr>
              <a:t>		The </a:t>
            </a:r>
            <a:r>
              <a:rPr lang="it-IT" sz="2400" b="1" dirty="0">
                <a:solidFill>
                  <a:srgbClr val="FF0000"/>
                </a:solidFill>
              </a:rPr>
              <a:t>mass </a:t>
            </a:r>
            <a:r>
              <a:rPr lang="it-IT" sz="2400" b="1" dirty="0" smtClean="0">
                <a:solidFill>
                  <a:srgbClr val="FF0000"/>
                </a:solidFill>
              </a:rPr>
              <a:t>in </a:t>
            </a:r>
            <a:r>
              <a:rPr lang="it-IT" sz="2400" b="1" dirty="0" err="1" smtClean="0">
                <a:solidFill>
                  <a:srgbClr val="FF0000"/>
                </a:solidFill>
              </a:rPr>
              <a:t>stars</a:t>
            </a:r>
            <a:r>
              <a:rPr lang="it-IT" sz="2400" b="1" dirty="0" smtClean="0">
                <a:solidFill>
                  <a:srgbClr val="FF0000"/>
                </a:solidFill>
              </a:rPr>
              <a:t> in </a:t>
            </a:r>
            <a:r>
              <a:rPr lang="it-IT" sz="2400" b="1" dirty="0" err="1">
                <a:solidFill>
                  <a:srgbClr val="FF0000"/>
                </a:solidFill>
              </a:rPr>
              <a:t>galaxies</a:t>
            </a:r>
            <a:endParaRPr lang="it-IT" sz="2400" b="1" dirty="0">
              <a:solidFill>
                <a:srgbClr val="FF0000"/>
              </a:solidFill>
            </a:endParaRPr>
          </a:p>
        </p:txBody>
      </p:sp>
      <p:sp>
        <p:nvSpPr>
          <p:cNvPr id="58370" name="Rectangle 2"/>
          <p:cNvSpPr>
            <a:spLocks noChangeArrowheads="1"/>
          </p:cNvSpPr>
          <p:nvPr/>
        </p:nvSpPr>
        <p:spPr bwMode="auto">
          <a:xfrm>
            <a:off x="431800" y="683493"/>
            <a:ext cx="9144000" cy="6224587"/>
          </a:xfrm>
          <a:prstGeom prst="rect">
            <a:avLst/>
          </a:prstGeom>
          <a:noFill/>
          <a:ln w="9525">
            <a:noFill/>
            <a:round/>
            <a:headEnd/>
            <a:tailEnd/>
          </a:ln>
          <a:effectLst/>
        </p:spPr>
        <p:txBody>
          <a:bodyPr lIns="91420" tIns="91420" rIns="91420" bIns="45711"/>
          <a:lstStyle/>
          <a:p>
            <a:pPr hangingPunct="1">
              <a:lnSpc>
                <a:spcPct val="90000"/>
              </a:lnSpc>
              <a:spcBef>
                <a:spcPts val="600"/>
              </a:spcBef>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b="1" dirty="0" smtClean="0">
                <a:solidFill>
                  <a:schemeClr val="accent6">
                    <a:lumMod val="60000"/>
                    <a:lumOff val="40000"/>
                  </a:schemeClr>
                </a:solidFill>
                <a:latin typeface="+mn-lt"/>
              </a:rPr>
              <a:t> </a:t>
            </a:r>
            <a:r>
              <a:rPr lang="it-IT" dirty="0" smtClean="0">
                <a:solidFill>
                  <a:srgbClr val="22228B"/>
                </a:solidFill>
              </a:rPr>
              <a:t>Stellar mass </a:t>
            </a:r>
            <a:r>
              <a:rPr lang="it-IT" dirty="0" err="1" smtClean="0">
                <a:solidFill>
                  <a:srgbClr val="22228B"/>
                </a:solidFill>
              </a:rPr>
              <a:t>of</a:t>
            </a:r>
            <a:r>
              <a:rPr lang="it-IT" dirty="0" smtClean="0">
                <a:solidFill>
                  <a:srgbClr val="22228B"/>
                </a:solidFill>
              </a:rPr>
              <a:t> </a:t>
            </a:r>
            <a:r>
              <a:rPr lang="it-IT" dirty="0">
                <a:solidFill>
                  <a:srgbClr val="22228B"/>
                </a:solidFill>
              </a:rPr>
              <a:t>a </a:t>
            </a:r>
            <a:r>
              <a:rPr lang="it-IT" dirty="0" err="1">
                <a:solidFill>
                  <a:srgbClr val="22228B"/>
                </a:solidFill>
              </a:rPr>
              <a:t>galaxy</a:t>
            </a:r>
            <a:r>
              <a:rPr lang="it-IT" dirty="0">
                <a:solidFill>
                  <a:srgbClr val="22228B"/>
                </a:solidFill>
              </a:rPr>
              <a:t> </a:t>
            </a:r>
            <a:r>
              <a:rPr lang="it-IT" dirty="0" smtClean="0">
                <a:solidFill>
                  <a:srgbClr val="22228B"/>
                </a:solidFill>
              </a:rPr>
              <a:t> can </a:t>
            </a:r>
            <a:r>
              <a:rPr lang="it-IT" dirty="0" err="1" smtClean="0">
                <a:solidFill>
                  <a:srgbClr val="22228B"/>
                </a:solidFill>
              </a:rPr>
              <a:t>be</a:t>
            </a:r>
            <a:r>
              <a:rPr lang="it-IT" dirty="0" smtClean="0">
                <a:solidFill>
                  <a:srgbClr val="22228B"/>
                </a:solidFill>
              </a:rPr>
              <a:t> </a:t>
            </a:r>
            <a:r>
              <a:rPr lang="it-IT" dirty="0" err="1" smtClean="0">
                <a:solidFill>
                  <a:srgbClr val="22228B"/>
                </a:solidFill>
              </a:rPr>
              <a:t>obtained</a:t>
            </a:r>
            <a:r>
              <a:rPr lang="it-IT" dirty="0" smtClean="0">
                <a:solidFill>
                  <a:srgbClr val="22228B"/>
                </a:solidFill>
              </a:rPr>
              <a:t> </a:t>
            </a:r>
            <a:r>
              <a:rPr lang="it-IT" dirty="0">
                <a:solidFill>
                  <a:srgbClr val="22228B"/>
                </a:solidFill>
              </a:rPr>
              <a:t>via Stellar </a:t>
            </a:r>
            <a:r>
              <a:rPr lang="it-IT" dirty="0" err="1">
                <a:solidFill>
                  <a:srgbClr val="22228B"/>
                </a:solidFill>
              </a:rPr>
              <a:t>Population</a:t>
            </a:r>
            <a:r>
              <a:rPr lang="it-IT" dirty="0">
                <a:solidFill>
                  <a:srgbClr val="22228B"/>
                </a:solidFill>
              </a:rPr>
              <a:t> </a:t>
            </a:r>
            <a:r>
              <a:rPr lang="it-IT" dirty="0" err="1">
                <a:solidFill>
                  <a:srgbClr val="22228B"/>
                </a:solidFill>
              </a:rPr>
              <a:t>Synthesis</a:t>
            </a:r>
            <a:r>
              <a:rPr lang="it-IT" dirty="0">
                <a:solidFill>
                  <a:srgbClr val="22228B"/>
                </a:solidFill>
              </a:rPr>
              <a:t> </a:t>
            </a:r>
            <a:r>
              <a:rPr lang="it-IT" dirty="0" err="1">
                <a:solidFill>
                  <a:srgbClr val="22228B"/>
                </a:solidFill>
              </a:rPr>
              <a:t>M</a:t>
            </a:r>
            <a:r>
              <a:rPr lang="it-IT" dirty="0" err="1" smtClean="0">
                <a:solidFill>
                  <a:srgbClr val="22228B"/>
                </a:solidFill>
              </a:rPr>
              <a:t>odels</a:t>
            </a:r>
            <a:r>
              <a:rPr lang="it-IT" dirty="0" smtClean="0">
                <a:solidFill>
                  <a:srgbClr val="22228B"/>
                </a:solidFill>
              </a:rPr>
              <a:t>  </a:t>
            </a:r>
            <a:r>
              <a:rPr lang="it-IT" dirty="0" err="1" smtClean="0">
                <a:solidFill>
                  <a:srgbClr val="22228B"/>
                </a:solidFill>
              </a:rPr>
              <a:t>by</a:t>
            </a:r>
            <a:r>
              <a:rPr lang="it-IT" dirty="0" smtClean="0">
                <a:solidFill>
                  <a:srgbClr val="22228B"/>
                </a:solidFill>
              </a:rPr>
              <a:t> </a:t>
            </a:r>
            <a:r>
              <a:rPr lang="it-IT" dirty="0" err="1" smtClean="0">
                <a:solidFill>
                  <a:srgbClr val="22228B"/>
                </a:solidFill>
              </a:rPr>
              <a:t>its</a:t>
            </a:r>
            <a:r>
              <a:rPr lang="it-IT" dirty="0" smtClean="0">
                <a:solidFill>
                  <a:srgbClr val="22228B"/>
                </a:solidFill>
              </a:rPr>
              <a:t>  </a:t>
            </a:r>
            <a:r>
              <a:rPr lang="it-IT" dirty="0" err="1" smtClean="0">
                <a:solidFill>
                  <a:srgbClr val="22228B"/>
                </a:solidFill>
              </a:rPr>
              <a:t>colors</a:t>
            </a:r>
            <a:r>
              <a:rPr lang="it-IT" dirty="0" smtClean="0">
                <a:solidFill>
                  <a:srgbClr val="22228B"/>
                </a:solidFill>
              </a:rPr>
              <a:t> and SED </a:t>
            </a:r>
            <a:endParaRPr lang="it-IT" dirty="0">
              <a:solidFill>
                <a:srgbClr val="22228B"/>
              </a:solidFill>
            </a:endParaRPr>
          </a:p>
          <a:p>
            <a:pPr hangingPunct="1">
              <a:lnSpc>
                <a:spcPct val="90000"/>
              </a:lnSpc>
              <a:spcBef>
                <a:spcPts val="600"/>
              </a:spcBef>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endParaRPr lang="it-IT" dirty="0">
              <a:solidFill>
                <a:srgbClr val="22228B"/>
              </a:solidFill>
            </a:endParaRPr>
          </a:p>
          <a:p>
            <a:pPr hangingPunct="1">
              <a:lnSpc>
                <a:spcPct val="90000"/>
              </a:lnSpc>
              <a:spcBef>
                <a:spcPts val="600"/>
              </a:spcBef>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endParaRPr lang="it-IT" dirty="0">
              <a:solidFill>
                <a:srgbClr val="22228B"/>
              </a:solidFill>
            </a:endParaRPr>
          </a:p>
          <a:p>
            <a:pPr hangingPunct="1">
              <a:lnSpc>
                <a:spcPct val="90000"/>
              </a:lnSpc>
              <a:spcBef>
                <a:spcPts val="600"/>
              </a:spcBef>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endParaRPr lang="it-IT" dirty="0">
              <a:solidFill>
                <a:srgbClr val="22228B"/>
              </a:solidFill>
            </a:endParaRPr>
          </a:p>
        </p:txBody>
      </p:sp>
      <p:pic>
        <p:nvPicPr>
          <p:cNvPr id="189442" name="Picture 2" descr="C:\Users\paolo\Desktop\colourml_M05.jpg"/>
          <p:cNvPicPr>
            <a:picLocks noChangeAspect="1" noChangeArrowheads="1"/>
          </p:cNvPicPr>
          <p:nvPr/>
        </p:nvPicPr>
        <p:blipFill>
          <a:blip r:embed="rId4" cstate="print"/>
          <a:srcRect/>
          <a:stretch>
            <a:fillRect/>
          </a:stretch>
        </p:blipFill>
        <p:spPr bwMode="auto">
          <a:xfrm>
            <a:off x="647824" y="3994988"/>
            <a:ext cx="3869700" cy="3564687"/>
          </a:xfrm>
          <a:prstGeom prst="rect">
            <a:avLst/>
          </a:prstGeom>
          <a:noFill/>
        </p:spPr>
      </p:pic>
      <p:pic>
        <p:nvPicPr>
          <p:cNvPr id="233475" name="Picture 3" descr="C:\Users\paolo\Desktop\t2png.gif"/>
          <p:cNvPicPr>
            <a:picLocks noChangeAspect="1" noChangeArrowheads="1"/>
          </p:cNvPicPr>
          <p:nvPr/>
        </p:nvPicPr>
        <p:blipFill>
          <a:blip r:embed="rId5" cstate="print"/>
          <a:srcRect/>
          <a:stretch>
            <a:fillRect/>
          </a:stretch>
        </p:blipFill>
        <p:spPr bwMode="auto">
          <a:xfrm>
            <a:off x="1007864" y="1403573"/>
            <a:ext cx="2889229" cy="2139835"/>
          </a:xfrm>
          <a:prstGeom prst="rect">
            <a:avLst/>
          </a:prstGeom>
          <a:noFill/>
        </p:spPr>
      </p:pic>
      <p:sp>
        <p:nvSpPr>
          <p:cNvPr id="14" name="CasellaDiTesto 13"/>
          <p:cNvSpPr txBox="1"/>
          <p:nvPr/>
        </p:nvSpPr>
        <p:spPr>
          <a:xfrm>
            <a:off x="2232000" y="3491805"/>
            <a:ext cx="569387" cy="349968"/>
          </a:xfrm>
          <a:prstGeom prst="rect">
            <a:avLst/>
          </a:prstGeom>
          <a:noFill/>
        </p:spPr>
        <p:txBody>
          <a:bodyPr wrap="none" rtlCol="0">
            <a:spAutoFit/>
          </a:bodyPr>
          <a:lstStyle/>
          <a:p>
            <a:r>
              <a:rPr lang="it-IT" dirty="0" smtClean="0">
                <a:solidFill>
                  <a:srgbClr val="C00000"/>
                </a:solidFill>
              </a:rPr>
              <a:t>B-V</a:t>
            </a:r>
            <a:endParaRPr lang="it-IT" dirty="0">
              <a:solidFill>
                <a:srgbClr val="C00000"/>
              </a:solidFill>
            </a:endParaRPr>
          </a:p>
        </p:txBody>
      </p:sp>
      <p:sp>
        <p:nvSpPr>
          <p:cNvPr id="16" name="CasellaDiTesto 15"/>
          <p:cNvSpPr txBox="1"/>
          <p:nvPr/>
        </p:nvSpPr>
        <p:spPr>
          <a:xfrm>
            <a:off x="287784" y="2195661"/>
            <a:ext cx="671979" cy="349968"/>
          </a:xfrm>
          <a:prstGeom prst="rect">
            <a:avLst/>
          </a:prstGeom>
          <a:noFill/>
        </p:spPr>
        <p:txBody>
          <a:bodyPr wrap="none" rtlCol="0">
            <a:spAutoFit/>
          </a:bodyPr>
          <a:lstStyle/>
          <a:p>
            <a:r>
              <a:rPr lang="it-IT" dirty="0" smtClean="0">
                <a:solidFill>
                  <a:srgbClr val="C00000"/>
                </a:solidFill>
              </a:rPr>
              <a:t>M/L</a:t>
            </a:r>
            <a:r>
              <a:rPr lang="it-IT" baseline="-25000" dirty="0" smtClean="0">
                <a:solidFill>
                  <a:srgbClr val="C00000"/>
                </a:solidFill>
              </a:rPr>
              <a:t>B</a:t>
            </a:r>
            <a:endParaRPr lang="it-IT" baseline="-25000" dirty="0">
              <a:solidFill>
                <a:srgbClr val="C00000"/>
              </a:solidFill>
            </a:endParaRPr>
          </a:p>
        </p:txBody>
      </p:sp>
      <p:sp>
        <p:nvSpPr>
          <p:cNvPr id="17" name="Rettangolo 16"/>
          <p:cNvSpPr/>
          <p:nvPr/>
        </p:nvSpPr>
        <p:spPr>
          <a:xfrm>
            <a:off x="2159992" y="1547589"/>
            <a:ext cx="620683" cy="264047"/>
          </a:xfrm>
          <a:prstGeom prst="rect">
            <a:avLst/>
          </a:prstGeom>
          <a:noFill/>
        </p:spPr>
        <p:txBody>
          <a:bodyPr wrap="none" lIns="91440" tIns="45720" rIns="91440" bIns="45720">
            <a:spAutoFit/>
          </a:bodyPr>
          <a:lstStyle/>
          <a:p>
            <a:pPr algn="ctr"/>
            <a:r>
              <a:rPr lang="it-IT" sz="1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SPSM</a:t>
            </a:r>
            <a:endParaRPr lang="it-IT" sz="1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cxnSp>
        <p:nvCxnSpPr>
          <p:cNvPr id="19" name="Connettore 2 18"/>
          <p:cNvCxnSpPr/>
          <p:nvPr/>
        </p:nvCxnSpPr>
        <p:spPr bwMode="auto">
          <a:xfrm>
            <a:off x="2592040" y="1763613"/>
            <a:ext cx="288032" cy="216024"/>
          </a:xfrm>
          <a:prstGeom prst="straightConnector1">
            <a:avLst/>
          </a:prstGeom>
          <a:solidFill>
            <a:srgbClr val="00B8FF"/>
          </a:solidFill>
          <a:ln w="9525" cap="flat" cmpd="sng" algn="ctr">
            <a:solidFill>
              <a:schemeClr val="tx1"/>
            </a:solidFill>
            <a:prstDash val="solid"/>
            <a:round/>
            <a:headEnd type="none" w="med" len="med"/>
            <a:tailEnd type="arrow"/>
          </a:ln>
          <a:effectLst/>
        </p:spPr>
      </p:cxnSp>
      <p:sp>
        <p:nvSpPr>
          <p:cNvPr id="21" name="Rettangolo 20"/>
          <p:cNvSpPr/>
          <p:nvPr/>
        </p:nvSpPr>
        <p:spPr>
          <a:xfrm>
            <a:off x="2304008" y="3779837"/>
            <a:ext cx="620683" cy="264047"/>
          </a:xfrm>
          <a:prstGeom prst="rect">
            <a:avLst/>
          </a:prstGeom>
          <a:noFill/>
        </p:spPr>
        <p:txBody>
          <a:bodyPr wrap="none" lIns="91440" tIns="45720" rIns="91440" bIns="45720">
            <a:spAutoFit/>
          </a:bodyPr>
          <a:lstStyle/>
          <a:p>
            <a:pPr algn="ctr"/>
            <a:r>
              <a:rPr lang="it-IT" sz="1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SPSM</a:t>
            </a:r>
            <a:endParaRPr lang="it-IT" sz="1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22" name="CasellaDiTesto 21"/>
          <p:cNvSpPr txBox="1"/>
          <p:nvPr/>
        </p:nvSpPr>
        <p:spPr>
          <a:xfrm>
            <a:off x="8712720" y="5292005"/>
            <a:ext cx="849913" cy="264047"/>
          </a:xfrm>
          <a:prstGeom prst="rect">
            <a:avLst/>
          </a:prstGeom>
          <a:noFill/>
        </p:spPr>
        <p:txBody>
          <a:bodyPr wrap="none" rtlCol="0">
            <a:spAutoFit/>
          </a:bodyPr>
          <a:lstStyle/>
          <a:p>
            <a:r>
              <a:rPr lang="it-IT" sz="1200" b="1" dirty="0" smtClean="0">
                <a:solidFill>
                  <a:srgbClr val="C00000"/>
                </a:solidFill>
              </a:rPr>
              <a:t>Bell,2001</a:t>
            </a:r>
            <a:endParaRPr lang="it-IT" sz="1200" b="1" dirty="0">
              <a:solidFill>
                <a:srgbClr val="C00000"/>
              </a:solidFill>
            </a:endParaRPr>
          </a:p>
        </p:txBody>
      </p:sp>
      <p:sp>
        <p:nvSpPr>
          <p:cNvPr id="23" name="Rettangolo 22"/>
          <p:cNvSpPr/>
          <p:nvPr/>
        </p:nvSpPr>
        <p:spPr>
          <a:xfrm>
            <a:off x="5558232" y="6156101"/>
            <a:ext cx="4251484" cy="378565"/>
          </a:xfrm>
          <a:prstGeom prst="rect">
            <a:avLst/>
          </a:prstGeom>
          <a:solidFill>
            <a:schemeClr val="bg1"/>
          </a:solidFill>
        </p:spPr>
        <p:txBody>
          <a:bodyPr wrap="none" lIns="91440" tIns="45720" rIns="91440" bIns="45720">
            <a:spAutoFit/>
          </a:bodyPr>
          <a:lstStyle/>
          <a:p>
            <a:pPr algn="ctr"/>
            <a:r>
              <a:rPr lang="it-IT" sz="2000" b="1" cap="none" spc="0" dirty="0" smtClean="0">
                <a:ln w="12700">
                  <a:solidFill>
                    <a:schemeClr val="tx2">
                      <a:satMod val="155000"/>
                    </a:schemeClr>
                  </a:solidFill>
                  <a:prstDash val="solid"/>
                </a:ln>
                <a:solidFill>
                  <a:schemeClr val="accent1"/>
                </a:solidFill>
                <a:effectLst>
                  <a:outerShdw blurRad="41275" dist="20320" dir="1800000" algn="tl" rotWithShape="0">
                    <a:srgbClr val="000000">
                      <a:alpha val="40000"/>
                    </a:srgbClr>
                  </a:outerShdw>
                </a:effectLst>
              </a:rPr>
              <a:t>Log (</a:t>
            </a:r>
            <a:r>
              <a:rPr lang="it-IT" sz="2000" b="1" cap="none" spc="0" dirty="0" err="1" smtClean="0">
                <a:ln w="12700">
                  <a:solidFill>
                    <a:schemeClr val="tx2">
                      <a:satMod val="155000"/>
                    </a:schemeClr>
                  </a:solidFill>
                  <a:prstDash val="solid"/>
                </a:ln>
                <a:solidFill>
                  <a:schemeClr val="accent1"/>
                </a:solidFill>
                <a:effectLst>
                  <a:outerShdw blurRad="41275" dist="20320" dir="1800000" algn="tl" rotWithShape="0">
                    <a:srgbClr val="000000">
                      <a:alpha val="40000"/>
                    </a:srgbClr>
                  </a:outerShdw>
                </a:effectLst>
              </a:rPr>
              <a:t>mass-to-light</a:t>
            </a:r>
            <a:r>
              <a:rPr lang="it-IT" sz="2000" b="1" cap="none" spc="0" dirty="0" smtClean="0">
                <a:ln w="12700">
                  <a:solidFill>
                    <a:schemeClr val="tx2">
                      <a:satMod val="155000"/>
                    </a:schemeClr>
                  </a:solidFill>
                  <a:prstDash val="solid"/>
                </a:ln>
                <a:solidFill>
                  <a:schemeClr val="accent1"/>
                </a:solidFill>
                <a:effectLst>
                  <a:outerShdw blurRad="41275" dist="20320" dir="1800000" algn="tl" rotWithShape="0">
                    <a:srgbClr val="000000">
                      <a:alpha val="40000"/>
                    </a:srgbClr>
                  </a:outerShdw>
                </a:effectLst>
              </a:rPr>
              <a:t>) = a + b (color</a:t>
            </a:r>
            <a:r>
              <a:rPr lang="it-IT" sz="2000" b="1" cap="none" spc="0" dirty="0" smtClean="0">
                <a:ln w="12700">
                  <a:solidFill>
                    <a:schemeClr val="tx2">
                      <a:satMod val="155000"/>
                    </a:schemeClr>
                  </a:solidFill>
                  <a:prstDash val="solid"/>
                </a:ln>
                <a:solidFill>
                  <a:schemeClr val="tx2">
                    <a:lumMod val="75000"/>
                    <a:lumOff val="25000"/>
                  </a:schemeClr>
                </a:solidFill>
                <a:effectLst>
                  <a:outerShdw blurRad="41275" dist="20320" dir="1800000" algn="tl" rotWithShape="0">
                    <a:srgbClr val="000000">
                      <a:alpha val="40000"/>
                    </a:srgbClr>
                  </a:outerShdw>
                </a:effectLst>
              </a:rPr>
              <a:t>)</a:t>
            </a:r>
            <a:endParaRPr lang="it-IT" sz="2000" b="1" cap="none" spc="0" dirty="0">
              <a:ln w="12700">
                <a:solidFill>
                  <a:schemeClr val="tx2">
                    <a:satMod val="155000"/>
                  </a:schemeClr>
                </a:solidFill>
                <a:prstDash val="solid"/>
              </a:ln>
              <a:solidFill>
                <a:schemeClr val="tx2">
                  <a:lumMod val="75000"/>
                  <a:lumOff val="25000"/>
                </a:schemeClr>
              </a:solidFill>
              <a:effectLst>
                <a:outerShdw blurRad="41275" dist="20320" dir="1800000" algn="tl" rotWithShape="0">
                  <a:srgbClr val="000000">
                    <a:alpha val="40000"/>
                  </a:srgbClr>
                </a:outerShdw>
              </a:effectLst>
            </a:endParaRPr>
          </a:p>
        </p:txBody>
      </p:sp>
      <p:sp>
        <p:nvSpPr>
          <p:cNvPr id="24" name="CasellaDiTesto 23"/>
          <p:cNvSpPr txBox="1"/>
          <p:nvPr/>
        </p:nvSpPr>
        <p:spPr>
          <a:xfrm>
            <a:off x="2744440" y="3140149"/>
            <a:ext cx="1230850" cy="292709"/>
          </a:xfrm>
          <a:prstGeom prst="rect">
            <a:avLst/>
          </a:prstGeom>
          <a:noFill/>
        </p:spPr>
        <p:txBody>
          <a:bodyPr wrap="none" rtlCol="0">
            <a:spAutoFit/>
          </a:bodyPr>
          <a:lstStyle/>
          <a:p>
            <a:r>
              <a:rPr lang="it-IT" sz="1400" b="1" dirty="0" err="1" smtClean="0">
                <a:solidFill>
                  <a:srgbClr val="C00000"/>
                </a:solidFill>
              </a:rPr>
              <a:t>Tinsley</a:t>
            </a:r>
            <a:r>
              <a:rPr lang="it-IT" sz="1400" b="1" dirty="0" smtClean="0">
                <a:solidFill>
                  <a:srgbClr val="C00000"/>
                </a:solidFill>
              </a:rPr>
              <a:t>,1981</a:t>
            </a:r>
            <a:endParaRPr lang="it-IT" sz="1400" b="1" dirty="0">
              <a:solidFill>
                <a:srgbClr val="C00000"/>
              </a:solidFill>
            </a:endParaRPr>
          </a:p>
        </p:txBody>
      </p:sp>
      <p:sp>
        <p:nvSpPr>
          <p:cNvPr id="18" name="CasellaDiTesto 17"/>
          <p:cNvSpPr txBox="1"/>
          <p:nvPr/>
        </p:nvSpPr>
        <p:spPr>
          <a:xfrm>
            <a:off x="4608264" y="6876181"/>
            <a:ext cx="1620000" cy="216000"/>
          </a:xfrm>
          <a:prstGeom prst="rect">
            <a:avLst/>
          </a:prstGeom>
          <a:noFill/>
        </p:spPr>
        <p:txBody>
          <a:bodyPr wrap="square" lIns="91420" tIns="45711" rIns="91420" bIns="45711" rtlCol="0">
            <a:spAutoFit/>
          </a:bodyPr>
          <a:lstStyle/>
          <a:p>
            <a:r>
              <a:rPr lang="it-IT" sz="1200" dirty="0" err="1" smtClean="0">
                <a:solidFill>
                  <a:schemeClr val="accent2">
                    <a:lumMod val="50000"/>
                  </a:schemeClr>
                </a:solidFill>
              </a:rPr>
              <a:t>Maraston</a:t>
            </a:r>
            <a:r>
              <a:rPr lang="it-IT" sz="1200" dirty="0" smtClean="0">
                <a:solidFill>
                  <a:schemeClr val="accent2">
                    <a:lumMod val="50000"/>
                  </a:schemeClr>
                </a:solidFill>
              </a:rPr>
              <a:t> </a:t>
            </a:r>
            <a:r>
              <a:rPr lang="it-IT" sz="1200" dirty="0" err="1" smtClean="0">
                <a:solidFill>
                  <a:schemeClr val="accent2">
                    <a:lumMod val="50000"/>
                  </a:schemeClr>
                </a:solidFill>
              </a:rPr>
              <a:t>et</a:t>
            </a:r>
            <a:r>
              <a:rPr lang="it-IT" sz="1200" dirty="0" smtClean="0">
                <a:solidFill>
                  <a:schemeClr val="accent2">
                    <a:lumMod val="50000"/>
                  </a:schemeClr>
                </a:solidFill>
              </a:rPr>
              <a:t> al , 2009</a:t>
            </a:r>
            <a:endParaRPr lang="it-IT" sz="1200" dirty="0">
              <a:solidFill>
                <a:schemeClr val="accent2">
                  <a:lumMod val="50000"/>
                </a:schemeClr>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7" name="Picture 3" descr="C:\Users\paolo\Desktop\Immagine4.png"/>
          <p:cNvPicPr>
            <a:picLocks noChangeAspect="1" noChangeArrowheads="1"/>
          </p:cNvPicPr>
          <p:nvPr/>
        </p:nvPicPr>
        <p:blipFill>
          <a:blip r:embed="rId2" cstate="print"/>
          <a:srcRect/>
          <a:stretch>
            <a:fillRect/>
          </a:stretch>
        </p:blipFill>
        <p:spPr bwMode="auto">
          <a:xfrm>
            <a:off x="5112320" y="4283893"/>
            <a:ext cx="4094033" cy="3056504"/>
          </a:xfrm>
          <a:prstGeom prst="rect">
            <a:avLst/>
          </a:prstGeom>
          <a:noFill/>
        </p:spPr>
      </p:pic>
      <p:sp>
        <p:nvSpPr>
          <p:cNvPr id="4" name="Rectangle 5"/>
          <p:cNvSpPr>
            <a:spLocks noChangeArrowheads="1"/>
          </p:cNvSpPr>
          <p:nvPr/>
        </p:nvSpPr>
        <p:spPr bwMode="auto">
          <a:xfrm>
            <a:off x="7416576" y="4427909"/>
            <a:ext cx="1728192" cy="323136"/>
          </a:xfrm>
          <a:prstGeom prst="rect">
            <a:avLst/>
          </a:prstGeom>
          <a:noFill/>
          <a:ln w="9525">
            <a:noFill/>
            <a:round/>
            <a:headEnd/>
            <a:tailEnd/>
          </a:ln>
          <a:effectLst/>
        </p:spPr>
        <p:txBody>
          <a:bodyPr wrap="square" lIns="91420" tIns="91420" rIns="91420" bIns="45711">
            <a:spAutoFit/>
          </a:bodyPr>
          <a:lstStyle/>
          <a:p>
            <a:pPr hangingPunct="1">
              <a:lnSpc>
                <a:spcPct val="100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sz="1200" dirty="0" err="1">
                <a:solidFill>
                  <a:srgbClr val="7030A0"/>
                </a:solidFill>
                <a:latin typeface="Calibri" charset="0"/>
              </a:rPr>
              <a:t>Shankar</a:t>
            </a:r>
            <a:r>
              <a:rPr lang="it-IT" sz="1200" dirty="0">
                <a:solidFill>
                  <a:srgbClr val="7030A0"/>
                </a:solidFill>
                <a:latin typeface="Calibri" charset="0"/>
              </a:rPr>
              <a:t> &amp; Bernardi 2009</a:t>
            </a:r>
          </a:p>
        </p:txBody>
      </p:sp>
      <p:sp>
        <p:nvSpPr>
          <p:cNvPr id="5" name="CasellaDiTesto 4"/>
          <p:cNvSpPr txBox="1"/>
          <p:nvPr/>
        </p:nvSpPr>
        <p:spPr>
          <a:xfrm>
            <a:off x="431800" y="179437"/>
            <a:ext cx="8951449" cy="378547"/>
          </a:xfrm>
          <a:prstGeom prst="rect">
            <a:avLst/>
          </a:prstGeom>
          <a:noFill/>
        </p:spPr>
        <p:txBody>
          <a:bodyPr wrap="none" lIns="91420" tIns="45711" rIns="91420" bIns="45711" rtlCol="0">
            <a:spAutoFit/>
          </a:bodyPr>
          <a:lstStyle/>
          <a:p>
            <a:r>
              <a:rPr lang="it-IT" sz="2000" b="1" dirty="0" err="1" smtClean="0">
                <a:solidFill>
                  <a:srgbClr val="7030A0"/>
                </a:solidFill>
              </a:rPr>
              <a:t>Dynamical</a:t>
            </a:r>
            <a:r>
              <a:rPr lang="it-IT" sz="2000" b="1" dirty="0" smtClean="0">
                <a:solidFill>
                  <a:srgbClr val="7030A0"/>
                </a:solidFill>
              </a:rPr>
              <a:t> and </a:t>
            </a:r>
            <a:r>
              <a:rPr lang="it-IT" sz="2000" b="1" dirty="0" err="1" smtClean="0">
                <a:solidFill>
                  <a:srgbClr val="7030A0"/>
                </a:solidFill>
              </a:rPr>
              <a:t>photometric</a:t>
            </a:r>
            <a:r>
              <a:rPr lang="it-IT" sz="2000" b="1" dirty="0" smtClean="0">
                <a:solidFill>
                  <a:srgbClr val="7030A0"/>
                </a:solidFill>
              </a:rPr>
              <a:t> </a:t>
            </a:r>
            <a:r>
              <a:rPr lang="it-IT" sz="2000" b="1" dirty="0" err="1" smtClean="0">
                <a:solidFill>
                  <a:srgbClr val="7030A0"/>
                </a:solidFill>
              </a:rPr>
              <a:t>estimates</a:t>
            </a:r>
            <a:r>
              <a:rPr lang="it-IT" sz="2000" b="1" dirty="0" smtClean="0">
                <a:solidFill>
                  <a:srgbClr val="7030A0"/>
                </a:solidFill>
              </a:rPr>
              <a:t> </a:t>
            </a:r>
            <a:r>
              <a:rPr lang="it-IT" sz="2000" b="1" dirty="0" err="1" smtClean="0">
                <a:solidFill>
                  <a:srgbClr val="7030A0"/>
                </a:solidFill>
              </a:rPr>
              <a:t>of</a:t>
            </a:r>
            <a:r>
              <a:rPr lang="it-IT" sz="2000" b="1" dirty="0" smtClean="0">
                <a:solidFill>
                  <a:srgbClr val="7030A0"/>
                </a:solidFill>
              </a:rPr>
              <a:t> the </a:t>
            </a:r>
            <a:r>
              <a:rPr lang="it-IT" sz="2000" b="1" dirty="0" err="1" smtClean="0">
                <a:solidFill>
                  <a:srgbClr val="7030A0"/>
                </a:solidFill>
              </a:rPr>
              <a:t>galaxy</a:t>
            </a:r>
            <a:r>
              <a:rPr lang="it-IT" sz="2000" b="1" dirty="0" smtClean="0">
                <a:solidFill>
                  <a:srgbClr val="7030A0"/>
                </a:solidFill>
              </a:rPr>
              <a:t> stellar mass </a:t>
            </a:r>
            <a:r>
              <a:rPr lang="it-IT" sz="2000" b="1" dirty="0" err="1" smtClean="0">
                <a:solidFill>
                  <a:srgbClr val="7030A0"/>
                </a:solidFill>
              </a:rPr>
              <a:t>agree</a:t>
            </a:r>
            <a:r>
              <a:rPr lang="it-IT" sz="2000" b="1" dirty="0" smtClean="0">
                <a:solidFill>
                  <a:srgbClr val="7030A0"/>
                </a:solidFill>
              </a:rPr>
              <a:t>  </a:t>
            </a:r>
            <a:endParaRPr lang="it-IT" sz="2000" b="1" dirty="0">
              <a:solidFill>
                <a:srgbClr val="7030A0"/>
              </a:solidFill>
            </a:endParaRPr>
          </a:p>
        </p:txBody>
      </p:sp>
      <p:pic>
        <p:nvPicPr>
          <p:cNvPr id="231428" name="Picture 4" descr="C:\Users\paolo\Desktop\rr.jpeg"/>
          <p:cNvPicPr>
            <a:picLocks noChangeAspect="1" noChangeArrowheads="1"/>
          </p:cNvPicPr>
          <p:nvPr/>
        </p:nvPicPr>
        <p:blipFill>
          <a:blip r:embed="rId3" cstate="print"/>
          <a:srcRect/>
          <a:stretch>
            <a:fillRect/>
          </a:stretch>
        </p:blipFill>
        <p:spPr bwMode="auto">
          <a:xfrm>
            <a:off x="575816" y="3995861"/>
            <a:ext cx="4070717" cy="3288829"/>
          </a:xfrm>
          <a:prstGeom prst="rect">
            <a:avLst/>
          </a:prstGeom>
          <a:noFill/>
        </p:spPr>
      </p:pic>
      <p:sp>
        <p:nvSpPr>
          <p:cNvPr id="10" name="Rectangle 5"/>
          <p:cNvSpPr>
            <a:spLocks noChangeArrowheads="1"/>
          </p:cNvSpPr>
          <p:nvPr/>
        </p:nvSpPr>
        <p:spPr bwMode="auto">
          <a:xfrm>
            <a:off x="2880072" y="6372125"/>
            <a:ext cx="1656184" cy="323136"/>
          </a:xfrm>
          <a:prstGeom prst="rect">
            <a:avLst/>
          </a:prstGeom>
          <a:noFill/>
          <a:ln w="9525">
            <a:noFill/>
            <a:round/>
            <a:headEnd/>
            <a:tailEnd/>
          </a:ln>
          <a:effectLst/>
        </p:spPr>
        <p:txBody>
          <a:bodyPr wrap="square" lIns="91420" tIns="91420" rIns="91420" bIns="45711">
            <a:spAutoFit/>
          </a:bodyPr>
          <a:lstStyle/>
          <a:p>
            <a:pPr hangingPunct="1">
              <a:lnSpc>
                <a:spcPct val="100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sz="1200" dirty="0" err="1" smtClean="0">
                <a:solidFill>
                  <a:srgbClr val="7030A0"/>
                </a:solidFill>
                <a:latin typeface="Calibri" charset="0"/>
              </a:rPr>
              <a:t>Yegorova</a:t>
            </a:r>
            <a:r>
              <a:rPr lang="it-IT" sz="1200" dirty="0" smtClean="0">
                <a:solidFill>
                  <a:srgbClr val="7030A0"/>
                </a:solidFill>
                <a:latin typeface="Calibri" charset="0"/>
              </a:rPr>
              <a:t> </a:t>
            </a:r>
            <a:r>
              <a:rPr lang="it-IT" sz="1200" dirty="0" err="1" smtClean="0">
                <a:solidFill>
                  <a:srgbClr val="7030A0"/>
                </a:solidFill>
                <a:latin typeface="Calibri" charset="0"/>
              </a:rPr>
              <a:t>et</a:t>
            </a:r>
            <a:r>
              <a:rPr lang="it-IT" sz="1200" dirty="0" smtClean="0">
                <a:solidFill>
                  <a:srgbClr val="7030A0"/>
                </a:solidFill>
                <a:latin typeface="Calibri" charset="0"/>
              </a:rPr>
              <a:t> al  </a:t>
            </a:r>
            <a:r>
              <a:rPr lang="it-IT" sz="1200" dirty="0">
                <a:solidFill>
                  <a:srgbClr val="7030A0"/>
                </a:solidFill>
                <a:latin typeface="Calibri" charset="0"/>
              </a:rPr>
              <a:t>2009</a:t>
            </a:r>
          </a:p>
        </p:txBody>
      </p:sp>
      <p:cxnSp>
        <p:nvCxnSpPr>
          <p:cNvPr id="12" name="Connettore 1 11"/>
          <p:cNvCxnSpPr/>
          <p:nvPr/>
        </p:nvCxnSpPr>
        <p:spPr bwMode="auto">
          <a:xfrm rot="10800000" flipV="1">
            <a:off x="1295896" y="4283893"/>
            <a:ext cx="2951517" cy="2537859"/>
          </a:xfrm>
          <a:prstGeom prst="line">
            <a:avLst/>
          </a:prstGeom>
          <a:solidFill>
            <a:srgbClr val="00B8FF"/>
          </a:solidFill>
          <a:ln w="9525" cap="flat" cmpd="sng" algn="ctr">
            <a:solidFill>
              <a:schemeClr val="tx1"/>
            </a:solidFill>
            <a:prstDash val="solid"/>
            <a:round/>
            <a:headEnd type="none" w="med" len="med"/>
            <a:tailEnd type="none" w="med" len="med"/>
          </a:ln>
          <a:effectLst/>
        </p:spPr>
      </p:cxnSp>
      <p:pic>
        <p:nvPicPr>
          <p:cNvPr id="231429" name="Picture 5" descr="C:\Users\paolo\Desktop\aaa.jpg"/>
          <p:cNvPicPr>
            <a:picLocks noChangeAspect="1" noChangeArrowheads="1"/>
          </p:cNvPicPr>
          <p:nvPr/>
        </p:nvPicPr>
        <p:blipFill>
          <a:blip r:embed="rId4" cstate="print"/>
          <a:srcRect/>
          <a:stretch>
            <a:fillRect/>
          </a:stretch>
        </p:blipFill>
        <p:spPr bwMode="auto">
          <a:xfrm>
            <a:off x="0" y="683493"/>
            <a:ext cx="6696744" cy="3032835"/>
          </a:xfrm>
          <a:prstGeom prst="rect">
            <a:avLst/>
          </a:prstGeom>
          <a:noFill/>
        </p:spPr>
      </p:pic>
      <p:sp>
        <p:nvSpPr>
          <p:cNvPr id="11" name="Rectangle 5"/>
          <p:cNvSpPr>
            <a:spLocks noChangeArrowheads="1"/>
          </p:cNvSpPr>
          <p:nvPr/>
        </p:nvSpPr>
        <p:spPr bwMode="auto">
          <a:xfrm>
            <a:off x="5040312" y="2915741"/>
            <a:ext cx="1224136" cy="323136"/>
          </a:xfrm>
          <a:prstGeom prst="rect">
            <a:avLst/>
          </a:prstGeom>
          <a:noFill/>
          <a:ln w="9525">
            <a:noFill/>
            <a:round/>
            <a:headEnd/>
            <a:tailEnd/>
          </a:ln>
          <a:effectLst/>
        </p:spPr>
        <p:txBody>
          <a:bodyPr wrap="square" lIns="91420" tIns="91420" rIns="91420" bIns="45711">
            <a:spAutoFit/>
          </a:bodyPr>
          <a:lstStyle/>
          <a:p>
            <a:pPr hangingPunct="1">
              <a:lnSpc>
                <a:spcPct val="100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sz="1200" dirty="0" smtClean="0">
                <a:solidFill>
                  <a:srgbClr val="7030A0"/>
                </a:solidFill>
                <a:latin typeface="Calibri" charset="0"/>
              </a:rPr>
              <a:t>Grillo </a:t>
            </a:r>
            <a:r>
              <a:rPr lang="it-IT" sz="1200" dirty="0" err="1" smtClean="0">
                <a:solidFill>
                  <a:srgbClr val="7030A0"/>
                </a:solidFill>
                <a:latin typeface="Calibri" charset="0"/>
              </a:rPr>
              <a:t>et</a:t>
            </a:r>
            <a:r>
              <a:rPr lang="it-IT" sz="1200" dirty="0" smtClean="0">
                <a:solidFill>
                  <a:srgbClr val="7030A0"/>
                </a:solidFill>
                <a:latin typeface="Calibri" charset="0"/>
              </a:rPr>
              <a:t> al  </a:t>
            </a:r>
            <a:r>
              <a:rPr lang="it-IT" sz="1200" dirty="0">
                <a:solidFill>
                  <a:srgbClr val="7030A0"/>
                </a:solidFill>
                <a:latin typeface="Calibri" charset="0"/>
              </a:rPr>
              <a:t>2009</a:t>
            </a:r>
          </a:p>
        </p:txBody>
      </p:sp>
      <p:sp>
        <p:nvSpPr>
          <p:cNvPr id="19" name="CasellaDiTesto 18"/>
          <p:cNvSpPr txBox="1"/>
          <p:nvPr/>
        </p:nvSpPr>
        <p:spPr>
          <a:xfrm>
            <a:off x="6552480" y="1907629"/>
            <a:ext cx="3528145" cy="865237"/>
          </a:xfrm>
          <a:prstGeom prst="rect">
            <a:avLst/>
          </a:prstGeom>
          <a:noFill/>
        </p:spPr>
        <p:txBody>
          <a:bodyPr wrap="square" rtlCol="0">
            <a:spAutoFit/>
          </a:bodyPr>
          <a:lstStyle/>
          <a:p>
            <a:r>
              <a:rPr lang="it-IT" b="1" dirty="0" err="1" smtClean="0">
                <a:solidFill>
                  <a:schemeClr val="accent6">
                    <a:lumMod val="50000"/>
                  </a:schemeClr>
                </a:solidFill>
                <a:latin typeface="+mn-lt"/>
              </a:rPr>
              <a:t>Discrepancy</a:t>
            </a:r>
            <a:r>
              <a:rPr lang="it-IT" b="1" dirty="0" smtClean="0">
                <a:solidFill>
                  <a:schemeClr val="accent6">
                    <a:lumMod val="50000"/>
                  </a:schemeClr>
                </a:solidFill>
                <a:latin typeface="+mn-lt"/>
              </a:rPr>
              <a:t>  0.15 </a:t>
            </a:r>
            <a:r>
              <a:rPr lang="it-IT" b="1" dirty="0" err="1" smtClean="0">
                <a:solidFill>
                  <a:schemeClr val="accent6">
                    <a:lumMod val="50000"/>
                  </a:schemeClr>
                </a:solidFill>
                <a:latin typeface="+mn-lt"/>
              </a:rPr>
              <a:t>dex</a:t>
            </a:r>
            <a:r>
              <a:rPr lang="it-IT" b="1" dirty="0" smtClean="0">
                <a:solidFill>
                  <a:schemeClr val="accent6">
                    <a:lumMod val="50000"/>
                  </a:schemeClr>
                </a:solidFill>
                <a:latin typeface="+mn-lt"/>
              </a:rPr>
              <a:t> </a:t>
            </a:r>
          </a:p>
          <a:p>
            <a:r>
              <a:rPr lang="it-IT" b="1" dirty="0" err="1" smtClean="0">
                <a:solidFill>
                  <a:srgbClr val="C00000"/>
                </a:solidFill>
                <a:latin typeface="+mn-lt"/>
              </a:rPr>
              <a:t>small</a:t>
            </a:r>
            <a:r>
              <a:rPr lang="it-IT" b="1" dirty="0" smtClean="0">
                <a:solidFill>
                  <a:srgbClr val="C00000"/>
                </a:solidFill>
                <a:latin typeface="+mn-lt"/>
              </a:rPr>
              <a:t>  </a:t>
            </a:r>
            <a:r>
              <a:rPr lang="it-IT" b="1" dirty="0" err="1" smtClean="0">
                <a:solidFill>
                  <a:srgbClr val="C00000"/>
                </a:solidFill>
                <a:latin typeface="+mn-lt"/>
              </a:rPr>
              <a:t>for</a:t>
            </a:r>
            <a:r>
              <a:rPr lang="it-IT" b="1" dirty="0" smtClean="0">
                <a:solidFill>
                  <a:srgbClr val="C00000"/>
                </a:solidFill>
                <a:latin typeface="+mn-lt"/>
              </a:rPr>
              <a:t> </a:t>
            </a:r>
            <a:r>
              <a:rPr lang="it-IT" b="1" dirty="0" err="1" smtClean="0">
                <a:solidFill>
                  <a:srgbClr val="C00000"/>
                </a:solidFill>
                <a:latin typeface="+mn-lt"/>
              </a:rPr>
              <a:t>cosmological</a:t>
            </a:r>
            <a:r>
              <a:rPr lang="it-IT" b="1" dirty="0" smtClean="0">
                <a:solidFill>
                  <a:srgbClr val="C00000"/>
                </a:solidFill>
                <a:latin typeface="+mn-lt"/>
              </a:rPr>
              <a:t> </a:t>
            </a:r>
            <a:r>
              <a:rPr lang="it-IT" b="1" dirty="0" err="1" smtClean="0">
                <a:solidFill>
                  <a:srgbClr val="C00000"/>
                </a:solidFill>
                <a:latin typeface="+mn-lt"/>
              </a:rPr>
              <a:t>applications</a:t>
            </a:r>
            <a:endParaRPr lang="it-IT" b="1" dirty="0" smtClean="0">
              <a:solidFill>
                <a:srgbClr val="C00000"/>
              </a:solidFill>
              <a:latin typeface="+mn-lt"/>
            </a:endParaRPr>
          </a:p>
          <a:p>
            <a:r>
              <a:rPr lang="it-IT" b="1" dirty="0" err="1" smtClean="0">
                <a:solidFill>
                  <a:srgbClr val="00B0F0"/>
                </a:solidFill>
                <a:latin typeface="+mn-lt"/>
              </a:rPr>
              <a:t>Large</a:t>
            </a:r>
            <a:r>
              <a:rPr lang="it-IT" b="1" dirty="0" smtClean="0">
                <a:solidFill>
                  <a:srgbClr val="00B0F0"/>
                </a:solidFill>
                <a:latin typeface="+mn-lt"/>
              </a:rPr>
              <a:t> </a:t>
            </a:r>
            <a:r>
              <a:rPr lang="it-IT" b="1" dirty="0" err="1" smtClean="0">
                <a:solidFill>
                  <a:srgbClr val="00B0F0"/>
                </a:solidFill>
                <a:latin typeface="+mn-lt"/>
              </a:rPr>
              <a:t>for</a:t>
            </a:r>
            <a:r>
              <a:rPr lang="it-IT" b="1" dirty="0" smtClean="0">
                <a:solidFill>
                  <a:srgbClr val="00B0F0"/>
                </a:solidFill>
                <a:latin typeface="+mn-lt"/>
              </a:rPr>
              <a:t> mass </a:t>
            </a:r>
            <a:r>
              <a:rPr lang="it-IT" b="1" dirty="0" err="1" smtClean="0">
                <a:solidFill>
                  <a:srgbClr val="00B0F0"/>
                </a:solidFill>
                <a:latin typeface="+mn-lt"/>
              </a:rPr>
              <a:t>modelling</a:t>
            </a:r>
            <a:endParaRPr lang="it-IT" b="1" dirty="0">
              <a:solidFill>
                <a:srgbClr val="00B0F0"/>
              </a:solidFill>
              <a:latin typeface="+mn-lt"/>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2304010" y="971527"/>
            <a:ext cx="4700454" cy="493084"/>
          </a:xfrm>
          <a:prstGeom prst="rect">
            <a:avLst/>
          </a:prstGeom>
          <a:solidFill>
            <a:schemeClr val="tx1"/>
          </a:solidFill>
        </p:spPr>
        <p:txBody>
          <a:bodyPr wrap="none" lIns="91420" tIns="45711" rIns="91420" bIns="45711" rtlCol="0">
            <a:spAutoFit/>
          </a:bodyPr>
          <a:lstStyle/>
          <a:p>
            <a:r>
              <a:rPr lang="it-IT" sz="2800" dirty="0" smtClean="0">
                <a:latin typeface="+mn-lt"/>
              </a:rPr>
              <a:t>ELLIPTICALS: WHAT WE KNOW </a:t>
            </a:r>
            <a:endParaRPr lang="it-IT" sz="2800" dirty="0">
              <a:latin typeface="+mn-lt"/>
            </a:endParaRPr>
          </a:p>
        </p:txBody>
      </p:sp>
      <p:sp>
        <p:nvSpPr>
          <p:cNvPr id="4" name="CasellaDiTesto 3"/>
          <p:cNvSpPr txBox="1"/>
          <p:nvPr/>
        </p:nvSpPr>
        <p:spPr>
          <a:xfrm>
            <a:off x="215776" y="2123652"/>
            <a:ext cx="9577064" cy="1122853"/>
          </a:xfrm>
          <a:prstGeom prst="rect">
            <a:avLst/>
          </a:prstGeom>
          <a:noFill/>
        </p:spPr>
        <p:txBody>
          <a:bodyPr wrap="square" lIns="91420" tIns="45711" rIns="91420" bIns="45711" rtlCol="0">
            <a:spAutoFit/>
          </a:bodyPr>
          <a:lstStyle/>
          <a:p>
            <a:r>
              <a:rPr lang="it-IT" dirty="0" smtClean="0">
                <a:solidFill>
                  <a:schemeClr val="accent6">
                    <a:lumMod val="75000"/>
                  </a:schemeClr>
                </a:solidFill>
                <a:latin typeface="Eras Bold ITC" pitchFamily="34" charset="0"/>
              </a:rPr>
              <a:t>A LINK AMONG THE STRUCTURAL PROPERTIES OF STELLAR SPHEROID</a:t>
            </a:r>
          </a:p>
          <a:p>
            <a:r>
              <a:rPr lang="it-IT" dirty="0" smtClean="0">
                <a:solidFill>
                  <a:schemeClr val="accent6">
                    <a:lumMod val="75000"/>
                  </a:schemeClr>
                </a:solidFill>
                <a:latin typeface="Eras Bold ITC" pitchFamily="34" charset="0"/>
              </a:rPr>
              <a:t>SMALL AMOUNT OF DM INSIDE R</a:t>
            </a:r>
            <a:r>
              <a:rPr lang="it-IT" baseline="-25000" dirty="0" smtClean="0">
                <a:solidFill>
                  <a:schemeClr val="accent6">
                    <a:lumMod val="75000"/>
                  </a:schemeClr>
                </a:solidFill>
                <a:latin typeface="Eras Bold ITC" pitchFamily="34" charset="0"/>
              </a:rPr>
              <a:t>E</a:t>
            </a:r>
            <a:endParaRPr lang="it-IT" dirty="0" smtClean="0">
              <a:solidFill>
                <a:schemeClr val="accent6">
                  <a:lumMod val="75000"/>
                </a:schemeClr>
              </a:solidFill>
              <a:latin typeface="Eras Bold ITC" pitchFamily="34" charset="0"/>
            </a:endParaRPr>
          </a:p>
          <a:p>
            <a:r>
              <a:rPr lang="it-IT" dirty="0" smtClean="0">
                <a:solidFill>
                  <a:schemeClr val="accent6">
                    <a:lumMod val="75000"/>
                  </a:schemeClr>
                </a:solidFill>
                <a:latin typeface="Eras Bold ITC" pitchFamily="34" charset="0"/>
              </a:rPr>
              <a:t>MASS PROFILE  COMPATIBLE WITH  NFW AND BURKERT</a:t>
            </a:r>
          </a:p>
          <a:p>
            <a:r>
              <a:rPr lang="it-IT" dirty="0" smtClean="0">
                <a:solidFill>
                  <a:schemeClr val="accent6">
                    <a:lumMod val="75000"/>
                  </a:schemeClr>
                </a:solidFill>
                <a:latin typeface="Eras Bold ITC" pitchFamily="34" charset="0"/>
              </a:rPr>
              <a:t>DARK MATTER DIRECTLY TRACED OUT TO R</a:t>
            </a:r>
            <a:r>
              <a:rPr lang="it-IT" baseline="-25000" dirty="0" smtClean="0">
                <a:solidFill>
                  <a:schemeClr val="accent6">
                    <a:lumMod val="75000"/>
                  </a:schemeClr>
                </a:solidFill>
                <a:latin typeface="Eras Bold ITC" pitchFamily="34" charset="0"/>
              </a:rPr>
              <a:t>VIR</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
          <p:cNvSpPr>
            <a:spLocks noGrp="1" noChangeArrowheads="1"/>
          </p:cNvSpPr>
          <p:nvPr>
            <p:ph type="title"/>
          </p:nvPr>
        </p:nvSpPr>
        <p:spPr>
          <a:xfrm>
            <a:off x="1151880" y="611485"/>
            <a:ext cx="7449030" cy="703847"/>
          </a:xfrm>
        </p:spPr>
        <p:txBody>
          <a:bodyPr/>
          <a:lstStyle/>
          <a:p>
            <a:pPr eaLnBrk="1" hangingPunct="1"/>
            <a:r>
              <a:rPr lang="en-US" sz="4900" dirty="0" smtClean="0"/>
              <a:t>					</a:t>
            </a:r>
            <a:r>
              <a:rPr lang="en-US" dirty="0" smtClean="0">
                <a:latin typeface="Aharoni" pitchFamily="2" charset="-79"/>
                <a:cs typeface="Aharoni" pitchFamily="2" charset="-79"/>
              </a:rPr>
              <a:t>	</a:t>
            </a:r>
            <a:r>
              <a:rPr lang="en-US" dirty="0" err="1" smtClean="0">
                <a:latin typeface="Aharoni" pitchFamily="2" charset="-79"/>
                <a:cs typeface="Aharoni" pitchFamily="2" charset="-79"/>
              </a:rPr>
              <a:t>dSphs</a:t>
            </a:r>
            <a:endParaRPr lang="en-US" dirty="0">
              <a:latin typeface="Aharoni" pitchFamily="2" charset="-79"/>
              <a:cs typeface="Aharoni" pitchFamily="2" charset="-79"/>
            </a:endParaRPr>
          </a:p>
        </p:txBody>
      </p:sp>
      <p:pic>
        <p:nvPicPr>
          <p:cNvPr id="4" name="Picture 10"/>
          <p:cNvPicPr>
            <a:picLocks noChangeAspect="1" noChangeArrowheads="1"/>
          </p:cNvPicPr>
          <p:nvPr/>
        </p:nvPicPr>
        <p:blipFill>
          <a:blip r:embed="rId2" cstate="print"/>
          <a:srcRect/>
          <a:stretch>
            <a:fillRect/>
          </a:stretch>
        </p:blipFill>
        <p:spPr bwMode="auto">
          <a:xfrm>
            <a:off x="215777" y="2339677"/>
            <a:ext cx="4087850" cy="3816424"/>
          </a:xfrm>
          <a:prstGeom prst="rect">
            <a:avLst/>
          </a:prstGeom>
          <a:ln>
            <a:noFill/>
          </a:ln>
          <a:effectLst>
            <a:outerShdw blurRad="292100" dist="139700" dir="2700000" algn="tl" rotWithShape="0">
              <a:srgbClr val="333333">
                <a:alpha val="65000"/>
              </a:srgbClr>
            </a:outerShdw>
          </a:effectLst>
        </p:spPr>
      </p:pic>
      <p:pic>
        <p:nvPicPr>
          <p:cNvPr id="6" name="Picture 3"/>
          <p:cNvPicPr>
            <a:picLocks noChangeAspect="1" noChangeArrowheads="1"/>
          </p:cNvPicPr>
          <p:nvPr/>
        </p:nvPicPr>
        <p:blipFill>
          <a:blip r:embed="rId3" cstate="print"/>
          <a:srcRect/>
          <a:stretch>
            <a:fillRect/>
          </a:stretch>
        </p:blipFill>
        <p:spPr bwMode="auto">
          <a:xfrm>
            <a:off x="4248224" y="2339677"/>
            <a:ext cx="4991106" cy="3816076"/>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Grp="1" noChangeArrowheads="1"/>
          </p:cNvSpPr>
          <p:nvPr>
            <p:ph type="title" idx="4294967295"/>
          </p:nvPr>
        </p:nvSpPr>
        <p:spPr>
          <a:xfrm>
            <a:off x="503240" y="93665"/>
            <a:ext cx="9070975" cy="1171575"/>
          </a:xfrm>
          <a:ln/>
        </p:spPr>
        <p:txBody>
          <a:bodyPr tIns="38872"/>
          <a:lstStyle/>
          <a:p>
            <a:pPr algn="ctr">
              <a:lnSpc>
                <a:spcPct val="93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en-GB" dirty="0">
                <a:solidFill>
                  <a:srgbClr val="22228B"/>
                </a:solidFill>
              </a:rPr>
              <a:t>What</a:t>
            </a:r>
            <a:r>
              <a:rPr lang="en-GB" dirty="0">
                <a:solidFill>
                  <a:srgbClr val="FF0000"/>
                </a:solidFill>
              </a:rPr>
              <a:t> is </a:t>
            </a:r>
            <a:r>
              <a:rPr lang="en-GB" dirty="0">
                <a:solidFill>
                  <a:schemeClr val="tx1"/>
                </a:solidFill>
              </a:rPr>
              <a:t>Dark </a:t>
            </a:r>
            <a:r>
              <a:rPr lang="en-GB" dirty="0" smtClean="0">
                <a:solidFill>
                  <a:schemeClr val="tx1"/>
                </a:solidFill>
              </a:rPr>
              <a:t>Matter </a:t>
            </a:r>
            <a:r>
              <a:rPr lang="en-GB" dirty="0" smtClean="0">
                <a:solidFill>
                  <a:srgbClr val="FF0000"/>
                </a:solidFill>
              </a:rPr>
              <a:t>?</a:t>
            </a:r>
            <a:endParaRPr lang="en-GB" dirty="0">
              <a:solidFill>
                <a:srgbClr val="FF0000"/>
              </a:solidFill>
            </a:endParaRPr>
          </a:p>
        </p:txBody>
      </p:sp>
      <p:sp>
        <p:nvSpPr>
          <p:cNvPr id="21506" name="Rectangle 2"/>
          <p:cNvSpPr>
            <a:spLocks noChangeArrowheads="1"/>
          </p:cNvSpPr>
          <p:nvPr/>
        </p:nvSpPr>
        <p:spPr bwMode="auto">
          <a:xfrm>
            <a:off x="359793" y="1043536"/>
            <a:ext cx="9359900" cy="5039643"/>
          </a:xfrm>
          <a:prstGeom prst="rect">
            <a:avLst/>
          </a:prstGeom>
          <a:noFill/>
          <a:ln w="9525">
            <a:noFill/>
            <a:round/>
            <a:headEnd/>
            <a:tailEnd/>
          </a:ln>
          <a:effectLst/>
        </p:spPr>
        <p:txBody>
          <a:bodyPr lIns="89982" tIns="62627" rIns="89982" bIns="44991"/>
          <a:lstStyle/>
          <a:p>
            <a:pPr algn="just" hangingPunct="1">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sz="2400" dirty="0" smtClean="0">
                <a:solidFill>
                  <a:schemeClr val="accent6">
                    <a:lumMod val="75000"/>
                  </a:schemeClr>
                </a:solidFill>
              </a:rPr>
              <a:t>In a </a:t>
            </a:r>
            <a:r>
              <a:rPr lang="it-IT" sz="2400" dirty="0" err="1" smtClean="0">
                <a:solidFill>
                  <a:schemeClr val="accent6">
                    <a:lumMod val="75000"/>
                  </a:schemeClr>
                </a:solidFill>
              </a:rPr>
              <a:t>galaxy</a:t>
            </a:r>
            <a:r>
              <a:rPr lang="it-IT" sz="2400" dirty="0" smtClean="0">
                <a:solidFill>
                  <a:schemeClr val="accent6">
                    <a:lumMod val="75000"/>
                  </a:schemeClr>
                </a:solidFill>
              </a:rPr>
              <a:t>, the </a:t>
            </a:r>
            <a:r>
              <a:rPr lang="it-IT" sz="2400" dirty="0" err="1" smtClean="0">
                <a:solidFill>
                  <a:schemeClr val="accent6">
                    <a:lumMod val="75000"/>
                  </a:schemeClr>
                </a:solidFill>
              </a:rPr>
              <a:t>radial</a:t>
            </a:r>
            <a:r>
              <a:rPr lang="it-IT" sz="2400" dirty="0" smtClean="0">
                <a:solidFill>
                  <a:schemeClr val="accent6">
                    <a:lumMod val="75000"/>
                  </a:schemeClr>
                </a:solidFill>
              </a:rPr>
              <a:t> </a:t>
            </a:r>
            <a:r>
              <a:rPr lang="it-IT" sz="2400" dirty="0" err="1" smtClean="0">
                <a:solidFill>
                  <a:schemeClr val="accent6">
                    <a:lumMod val="75000"/>
                  </a:schemeClr>
                </a:solidFill>
              </a:rPr>
              <a:t>profile</a:t>
            </a:r>
            <a:r>
              <a:rPr lang="it-IT" sz="2400" dirty="0" smtClean="0">
                <a:solidFill>
                  <a:schemeClr val="accent6">
                    <a:lumMod val="75000"/>
                  </a:schemeClr>
                </a:solidFill>
              </a:rPr>
              <a:t> </a:t>
            </a:r>
            <a:r>
              <a:rPr lang="it-IT" sz="2400" dirty="0" err="1">
                <a:solidFill>
                  <a:schemeClr val="accent6">
                    <a:lumMod val="75000"/>
                  </a:schemeClr>
                </a:solidFill>
              </a:rPr>
              <a:t>of</a:t>
            </a:r>
            <a:r>
              <a:rPr lang="it-IT" sz="2400" dirty="0">
                <a:solidFill>
                  <a:schemeClr val="accent6">
                    <a:lumMod val="75000"/>
                  </a:schemeClr>
                </a:solidFill>
              </a:rPr>
              <a:t> the </a:t>
            </a:r>
            <a:r>
              <a:rPr lang="it-IT" sz="2400" dirty="0" err="1">
                <a:solidFill>
                  <a:schemeClr val="accent6">
                    <a:lumMod val="75000"/>
                  </a:schemeClr>
                </a:solidFill>
              </a:rPr>
              <a:t>gravitating</a:t>
            </a:r>
            <a:r>
              <a:rPr lang="it-IT" sz="2400" dirty="0">
                <a:solidFill>
                  <a:schemeClr val="accent6">
                    <a:lumMod val="75000"/>
                  </a:schemeClr>
                </a:solidFill>
              </a:rPr>
              <a:t> </a:t>
            </a:r>
            <a:r>
              <a:rPr lang="it-IT" sz="2400" dirty="0" err="1">
                <a:solidFill>
                  <a:schemeClr val="accent6">
                    <a:lumMod val="75000"/>
                  </a:schemeClr>
                </a:solidFill>
              </a:rPr>
              <a:t>matter</a:t>
            </a:r>
            <a:r>
              <a:rPr lang="it-IT" sz="2400" dirty="0">
                <a:solidFill>
                  <a:schemeClr val="accent6">
                    <a:lumMod val="75000"/>
                  </a:schemeClr>
                </a:solidFill>
              </a:rPr>
              <a:t> M(r) </a:t>
            </a:r>
            <a:r>
              <a:rPr lang="it-IT" sz="2400" dirty="0" err="1" smtClean="0">
                <a:solidFill>
                  <a:schemeClr val="accent6">
                    <a:lumMod val="75000"/>
                  </a:schemeClr>
                </a:solidFill>
              </a:rPr>
              <a:t>does</a:t>
            </a:r>
            <a:r>
              <a:rPr lang="it-IT" sz="2400" dirty="0" smtClean="0">
                <a:solidFill>
                  <a:schemeClr val="accent6">
                    <a:lumMod val="75000"/>
                  </a:schemeClr>
                </a:solidFill>
              </a:rPr>
              <a:t> </a:t>
            </a:r>
            <a:r>
              <a:rPr lang="it-IT" sz="2400" dirty="0" err="1" smtClean="0">
                <a:solidFill>
                  <a:schemeClr val="accent6">
                    <a:lumMod val="75000"/>
                  </a:schemeClr>
                </a:solidFill>
              </a:rPr>
              <a:t>not</a:t>
            </a:r>
            <a:r>
              <a:rPr lang="it-IT" sz="2400" dirty="0" smtClean="0">
                <a:solidFill>
                  <a:schemeClr val="accent6">
                    <a:lumMod val="75000"/>
                  </a:schemeClr>
                </a:solidFill>
              </a:rPr>
              <a:t> match </a:t>
            </a:r>
            <a:r>
              <a:rPr lang="it-IT" sz="2400" dirty="0" err="1" smtClean="0">
                <a:solidFill>
                  <a:schemeClr val="accent6">
                    <a:lumMod val="75000"/>
                  </a:schemeClr>
                </a:solidFill>
              </a:rPr>
              <a:t>that</a:t>
            </a:r>
            <a:r>
              <a:rPr lang="it-IT" sz="2400" dirty="0" smtClean="0">
                <a:solidFill>
                  <a:schemeClr val="accent6">
                    <a:lumMod val="75000"/>
                  </a:schemeClr>
                </a:solidFill>
              </a:rPr>
              <a:t> </a:t>
            </a:r>
            <a:r>
              <a:rPr lang="it-IT" sz="2400" dirty="0" err="1" smtClean="0">
                <a:solidFill>
                  <a:schemeClr val="accent6">
                    <a:lumMod val="75000"/>
                  </a:schemeClr>
                </a:solidFill>
              </a:rPr>
              <a:t>of</a:t>
            </a:r>
            <a:r>
              <a:rPr lang="it-IT" sz="2400" dirty="0" smtClean="0">
                <a:solidFill>
                  <a:schemeClr val="accent6">
                    <a:lumMod val="75000"/>
                  </a:schemeClr>
                </a:solidFill>
              </a:rPr>
              <a:t> the </a:t>
            </a:r>
            <a:r>
              <a:rPr lang="it-IT" sz="2400" dirty="0" err="1" smtClean="0">
                <a:solidFill>
                  <a:schemeClr val="accent6">
                    <a:lumMod val="75000"/>
                  </a:schemeClr>
                </a:solidFill>
              </a:rPr>
              <a:t>luminous</a:t>
            </a:r>
            <a:r>
              <a:rPr lang="it-IT" sz="2400" dirty="0" smtClean="0">
                <a:solidFill>
                  <a:schemeClr val="accent6">
                    <a:lumMod val="75000"/>
                  </a:schemeClr>
                </a:solidFill>
              </a:rPr>
              <a:t> </a:t>
            </a:r>
            <a:r>
              <a:rPr lang="it-IT" sz="2400" dirty="0" err="1" smtClean="0">
                <a:solidFill>
                  <a:schemeClr val="accent6">
                    <a:lumMod val="75000"/>
                  </a:schemeClr>
                </a:solidFill>
              </a:rPr>
              <a:t>component</a:t>
            </a:r>
            <a:r>
              <a:rPr lang="it-IT" sz="2400" dirty="0" smtClean="0">
                <a:solidFill>
                  <a:schemeClr val="accent6">
                    <a:lumMod val="75000"/>
                  </a:schemeClr>
                </a:solidFill>
              </a:rPr>
              <a:t> </a:t>
            </a:r>
            <a:r>
              <a:rPr lang="it-IT" sz="2400" dirty="0" err="1">
                <a:solidFill>
                  <a:schemeClr val="accent6">
                    <a:lumMod val="75000"/>
                  </a:schemeClr>
                </a:solidFill>
              </a:rPr>
              <a:t>M</a:t>
            </a:r>
            <a:r>
              <a:rPr lang="it-IT" sz="2400" baseline="-25000" dirty="0" err="1">
                <a:solidFill>
                  <a:schemeClr val="accent6">
                    <a:lumMod val="75000"/>
                  </a:schemeClr>
                </a:solidFill>
              </a:rPr>
              <a:t>L</a:t>
            </a:r>
            <a:r>
              <a:rPr lang="it-IT" sz="2400" dirty="0">
                <a:solidFill>
                  <a:schemeClr val="accent6">
                    <a:lumMod val="75000"/>
                  </a:schemeClr>
                </a:solidFill>
              </a:rPr>
              <a:t>(r</a:t>
            </a:r>
            <a:r>
              <a:rPr lang="it-IT" sz="2400" dirty="0" smtClean="0">
                <a:solidFill>
                  <a:schemeClr val="accent6">
                    <a:lumMod val="75000"/>
                  </a:schemeClr>
                </a:solidFill>
              </a:rPr>
              <a:t>). </a:t>
            </a:r>
            <a:endParaRPr lang="it-IT" sz="2400" dirty="0">
              <a:solidFill>
                <a:schemeClr val="accent6">
                  <a:lumMod val="75000"/>
                </a:schemeClr>
              </a:solidFill>
            </a:endParaRPr>
          </a:p>
          <a:p>
            <a:pPr algn="just" hangingPunct="1">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endParaRPr lang="it-IT" dirty="0">
              <a:solidFill>
                <a:srgbClr val="000000"/>
              </a:solidFill>
            </a:endParaRPr>
          </a:p>
          <a:p>
            <a:pPr algn="just" hangingPunct="1">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dirty="0" smtClean="0">
                <a:solidFill>
                  <a:srgbClr val="000000"/>
                </a:solidFill>
              </a:rPr>
              <a:t>A </a:t>
            </a:r>
            <a:r>
              <a:rPr lang="it-IT" dirty="0" smtClean="0">
                <a:solidFill>
                  <a:srgbClr val="FF0000"/>
                </a:solidFill>
              </a:rPr>
              <a:t>MASSIVE DARK COMPONENT </a:t>
            </a:r>
            <a:r>
              <a:rPr lang="it-IT" dirty="0" err="1">
                <a:solidFill>
                  <a:srgbClr val="000000"/>
                </a:solidFill>
              </a:rPr>
              <a:t>is</a:t>
            </a:r>
            <a:r>
              <a:rPr lang="it-IT" dirty="0">
                <a:solidFill>
                  <a:srgbClr val="000000"/>
                </a:solidFill>
              </a:rPr>
              <a:t> </a:t>
            </a:r>
            <a:r>
              <a:rPr lang="it-IT" dirty="0" err="1" smtClean="0">
                <a:solidFill>
                  <a:srgbClr val="000000"/>
                </a:solidFill>
              </a:rPr>
              <a:t>then</a:t>
            </a:r>
            <a:r>
              <a:rPr lang="it-IT" dirty="0" smtClean="0">
                <a:solidFill>
                  <a:srgbClr val="000000"/>
                </a:solidFill>
              </a:rPr>
              <a:t>  </a:t>
            </a:r>
            <a:r>
              <a:rPr lang="it-IT" dirty="0" err="1" smtClean="0">
                <a:solidFill>
                  <a:srgbClr val="000000"/>
                </a:solidFill>
              </a:rPr>
              <a:t>introduced</a:t>
            </a:r>
            <a:r>
              <a:rPr lang="it-IT" dirty="0" smtClean="0">
                <a:solidFill>
                  <a:srgbClr val="000000"/>
                </a:solidFill>
              </a:rPr>
              <a:t> </a:t>
            </a:r>
            <a:r>
              <a:rPr lang="it-IT" dirty="0" err="1">
                <a:solidFill>
                  <a:srgbClr val="000000"/>
                </a:solidFill>
              </a:rPr>
              <a:t>to</a:t>
            </a:r>
            <a:r>
              <a:rPr lang="it-IT" dirty="0">
                <a:solidFill>
                  <a:srgbClr val="000000"/>
                </a:solidFill>
              </a:rPr>
              <a:t> account </a:t>
            </a:r>
            <a:r>
              <a:rPr lang="it-IT" dirty="0" err="1">
                <a:solidFill>
                  <a:srgbClr val="000000"/>
                </a:solidFill>
              </a:rPr>
              <a:t>for</a:t>
            </a:r>
            <a:r>
              <a:rPr lang="it-IT" dirty="0">
                <a:solidFill>
                  <a:srgbClr val="000000"/>
                </a:solidFill>
              </a:rPr>
              <a:t> the </a:t>
            </a:r>
            <a:r>
              <a:rPr lang="it-IT" dirty="0" err="1">
                <a:solidFill>
                  <a:srgbClr val="000000"/>
                </a:solidFill>
              </a:rPr>
              <a:t>disagreement</a:t>
            </a:r>
            <a:r>
              <a:rPr lang="it-IT" dirty="0">
                <a:solidFill>
                  <a:srgbClr val="000000"/>
                </a:solidFill>
              </a:rPr>
              <a:t>:</a:t>
            </a:r>
          </a:p>
          <a:p>
            <a:pPr algn="just" hangingPunct="1">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endParaRPr lang="it-IT" dirty="0">
              <a:solidFill>
                <a:srgbClr val="000000"/>
              </a:solidFill>
            </a:endParaRPr>
          </a:p>
          <a:p>
            <a:pPr algn="just" hangingPunct="1">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dirty="0" err="1">
                <a:solidFill>
                  <a:srgbClr val="000000"/>
                </a:solidFill>
              </a:rPr>
              <a:t>Its</a:t>
            </a:r>
            <a:r>
              <a:rPr lang="it-IT" dirty="0">
                <a:solidFill>
                  <a:srgbClr val="000000"/>
                </a:solidFill>
              </a:rPr>
              <a:t> </a:t>
            </a:r>
            <a:r>
              <a:rPr lang="it-IT" dirty="0" err="1">
                <a:solidFill>
                  <a:srgbClr val="000000"/>
                </a:solidFill>
              </a:rPr>
              <a:t>profile</a:t>
            </a:r>
            <a:r>
              <a:rPr lang="it-IT" dirty="0">
                <a:solidFill>
                  <a:srgbClr val="000000"/>
                </a:solidFill>
              </a:rPr>
              <a:t> M</a:t>
            </a:r>
            <a:r>
              <a:rPr lang="it-IT" baseline="-33000" dirty="0">
                <a:solidFill>
                  <a:srgbClr val="000000"/>
                </a:solidFill>
              </a:rPr>
              <a:t>H</a:t>
            </a:r>
            <a:r>
              <a:rPr lang="it-IT" dirty="0">
                <a:solidFill>
                  <a:srgbClr val="000000"/>
                </a:solidFill>
              </a:rPr>
              <a:t>(r) </a:t>
            </a:r>
            <a:r>
              <a:rPr lang="it-IT" dirty="0" err="1">
                <a:solidFill>
                  <a:srgbClr val="000000"/>
                </a:solidFill>
              </a:rPr>
              <a:t>must</a:t>
            </a:r>
            <a:r>
              <a:rPr lang="it-IT" dirty="0">
                <a:solidFill>
                  <a:srgbClr val="000000"/>
                </a:solidFill>
              </a:rPr>
              <a:t> </a:t>
            </a:r>
            <a:r>
              <a:rPr lang="it-IT" dirty="0" err="1" smtClean="0">
                <a:solidFill>
                  <a:srgbClr val="000000"/>
                </a:solidFill>
              </a:rPr>
              <a:t>obey</a:t>
            </a:r>
            <a:r>
              <a:rPr lang="it-IT" dirty="0" smtClean="0">
                <a:solidFill>
                  <a:srgbClr val="000000"/>
                </a:solidFill>
              </a:rPr>
              <a:t>:</a:t>
            </a:r>
            <a:endParaRPr lang="it-IT" dirty="0">
              <a:solidFill>
                <a:srgbClr val="000000"/>
              </a:solidFill>
            </a:endParaRPr>
          </a:p>
          <a:p>
            <a:pPr algn="just" hangingPunct="1">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dirty="0">
                <a:solidFill>
                  <a:srgbClr val="000000"/>
                </a:solidFill>
              </a:rPr>
              <a:t> </a:t>
            </a:r>
          </a:p>
          <a:p>
            <a:pPr algn="just" hangingPunct="1">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endParaRPr lang="it-IT" dirty="0">
              <a:solidFill>
                <a:srgbClr val="000000"/>
              </a:solidFill>
            </a:endParaRPr>
          </a:p>
          <a:p>
            <a:pPr algn="just" hangingPunct="1">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endParaRPr lang="it-IT" dirty="0">
              <a:solidFill>
                <a:srgbClr val="000000"/>
              </a:solidFill>
            </a:endParaRPr>
          </a:p>
          <a:p>
            <a:pPr algn="just" hangingPunct="1">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endParaRPr lang="it-IT" dirty="0">
              <a:solidFill>
                <a:srgbClr val="000000"/>
              </a:solidFill>
            </a:endParaRPr>
          </a:p>
          <a:p>
            <a:pPr algn="just" hangingPunct="1">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endParaRPr lang="it-IT" dirty="0" smtClean="0">
              <a:solidFill>
                <a:srgbClr val="000000"/>
              </a:solidFill>
            </a:endParaRPr>
          </a:p>
          <a:p>
            <a:pPr algn="just" hangingPunct="1">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endParaRPr lang="it-IT" dirty="0" smtClean="0">
              <a:solidFill>
                <a:srgbClr val="000000"/>
              </a:solidFill>
            </a:endParaRPr>
          </a:p>
          <a:p>
            <a:pPr algn="just" hangingPunct="1">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sz="2800" dirty="0" smtClean="0">
                <a:solidFill>
                  <a:srgbClr val="000000"/>
                </a:solidFill>
                <a:latin typeface="Calibri" pitchFamily="34" charset="0"/>
              </a:rPr>
              <a:t>M(r),  </a:t>
            </a:r>
            <a:r>
              <a:rPr lang="it-IT" sz="2800" dirty="0" err="1" smtClean="0">
                <a:solidFill>
                  <a:srgbClr val="000000"/>
                </a:solidFill>
                <a:latin typeface="Calibri" pitchFamily="34" charset="0"/>
              </a:rPr>
              <a:t>M</a:t>
            </a:r>
            <a:r>
              <a:rPr lang="it-IT" sz="2800" baseline="-35000" dirty="0" err="1" smtClean="0">
                <a:solidFill>
                  <a:srgbClr val="000000"/>
                </a:solidFill>
                <a:latin typeface="Calibri" pitchFamily="34" charset="0"/>
              </a:rPr>
              <a:t>L</a:t>
            </a:r>
            <a:r>
              <a:rPr lang="it-IT" sz="2800" dirty="0" smtClean="0">
                <a:solidFill>
                  <a:srgbClr val="000000"/>
                </a:solidFill>
                <a:latin typeface="Calibri" pitchFamily="34" charset="0"/>
              </a:rPr>
              <a:t>(r), </a:t>
            </a:r>
            <a:r>
              <a:rPr lang="it-IT" sz="2800" dirty="0" err="1" smtClean="0">
                <a:solidFill>
                  <a:srgbClr val="000000"/>
                </a:solidFill>
                <a:latin typeface="Calibri" pitchFamily="34" charset="0"/>
              </a:rPr>
              <a:t>dlog</a:t>
            </a:r>
            <a:r>
              <a:rPr lang="it-IT" sz="2800" dirty="0" smtClean="0">
                <a:solidFill>
                  <a:srgbClr val="000000"/>
                </a:solidFill>
                <a:latin typeface="Calibri" pitchFamily="34" charset="0"/>
              </a:rPr>
              <a:t> </a:t>
            </a:r>
            <a:r>
              <a:rPr lang="it-IT" sz="2800" dirty="0" err="1" smtClean="0">
                <a:solidFill>
                  <a:srgbClr val="000000"/>
                </a:solidFill>
                <a:latin typeface="Calibri" pitchFamily="34" charset="0"/>
              </a:rPr>
              <a:t>M</a:t>
            </a:r>
            <a:r>
              <a:rPr lang="it-IT" sz="2800" baseline="-35000" dirty="0" err="1" smtClean="0">
                <a:solidFill>
                  <a:srgbClr val="000000"/>
                </a:solidFill>
                <a:latin typeface="Calibri" pitchFamily="34" charset="0"/>
              </a:rPr>
              <a:t>L</a:t>
            </a:r>
            <a:r>
              <a:rPr lang="it-IT" sz="2800" dirty="0" smtClean="0">
                <a:solidFill>
                  <a:srgbClr val="000000"/>
                </a:solidFill>
                <a:latin typeface="Calibri" pitchFamily="34" charset="0"/>
              </a:rPr>
              <a:t>(r)/</a:t>
            </a:r>
            <a:r>
              <a:rPr lang="it-IT" sz="2800" dirty="0" err="1" smtClean="0">
                <a:solidFill>
                  <a:srgbClr val="000000"/>
                </a:solidFill>
                <a:latin typeface="Calibri" pitchFamily="34" charset="0"/>
              </a:rPr>
              <a:t>dlog</a:t>
            </a:r>
            <a:r>
              <a:rPr lang="it-IT" sz="2800" dirty="0" smtClean="0">
                <a:solidFill>
                  <a:srgbClr val="000000"/>
                </a:solidFill>
                <a:latin typeface="Calibri" pitchFamily="34" charset="0"/>
              </a:rPr>
              <a:t> r</a:t>
            </a:r>
            <a:r>
              <a:rPr lang="it-IT" sz="2800" b="1" dirty="0" smtClean="0">
                <a:solidFill>
                  <a:srgbClr val="000000"/>
                </a:solidFill>
                <a:latin typeface="Calibri" pitchFamily="34" charset="0"/>
              </a:rPr>
              <a:t> </a:t>
            </a:r>
            <a:r>
              <a:rPr lang="it-IT" sz="2800" b="1" dirty="0" err="1" smtClean="0">
                <a:solidFill>
                  <a:schemeClr val="accent6">
                    <a:lumMod val="50000"/>
                  </a:schemeClr>
                </a:solidFill>
                <a:latin typeface="Calibri" pitchFamily="34" charset="0"/>
              </a:rPr>
              <a:t>observed</a:t>
            </a:r>
            <a:r>
              <a:rPr lang="it-IT" sz="2800" b="1" dirty="0" smtClean="0">
                <a:solidFill>
                  <a:srgbClr val="92D050"/>
                </a:solidFill>
                <a:latin typeface="Calibri" pitchFamily="34" charset="0"/>
              </a:rPr>
              <a:t> </a:t>
            </a:r>
            <a:r>
              <a:rPr lang="it-IT" sz="2800" b="1" baseline="-35000" dirty="0" smtClean="0">
                <a:solidFill>
                  <a:srgbClr val="92D050"/>
                </a:solidFill>
                <a:latin typeface="Calibri" pitchFamily="34" charset="0"/>
              </a:rPr>
              <a:t>     </a:t>
            </a:r>
          </a:p>
          <a:p>
            <a:pPr algn="just" hangingPunct="1">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endParaRPr lang="it-IT" dirty="0" smtClean="0">
              <a:solidFill>
                <a:srgbClr val="000000"/>
              </a:solidFill>
            </a:endParaRPr>
          </a:p>
          <a:p>
            <a:pPr algn="just" hangingPunct="1">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endParaRPr lang="it-IT" dirty="0" smtClean="0">
              <a:solidFill>
                <a:srgbClr val="000000"/>
              </a:solidFill>
            </a:endParaRPr>
          </a:p>
          <a:p>
            <a:pPr algn="just" hangingPunct="1">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endParaRPr lang="it-IT" dirty="0" smtClean="0">
              <a:solidFill>
                <a:srgbClr val="000000"/>
              </a:solidFill>
            </a:endParaRPr>
          </a:p>
          <a:p>
            <a:pPr algn="just" hangingPunct="1">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dirty="0" smtClean="0">
                <a:solidFill>
                  <a:srgbClr val="000000"/>
                </a:solidFill>
              </a:rPr>
              <a:t>The </a:t>
            </a:r>
            <a:r>
              <a:rPr lang="it-IT" dirty="0">
                <a:solidFill>
                  <a:srgbClr val="000000"/>
                </a:solidFill>
              </a:rPr>
              <a:t>DM phenomenon can be investigated only if we</a:t>
            </a:r>
            <a:r>
              <a:rPr lang="it-IT" b="1" dirty="0">
                <a:solidFill>
                  <a:schemeClr val="accent6">
                    <a:lumMod val="50000"/>
                  </a:schemeClr>
                </a:solidFill>
              </a:rPr>
              <a:t> accurately </a:t>
            </a:r>
            <a:r>
              <a:rPr lang="it-IT" dirty="0">
                <a:solidFill>
                  <a:srgbClr val="000000"/>
                </a:solidFill>
              </a:rPr>
              <a:t>meausure the distribution of:</a:t>
            </a:r>
          </a:p>
          <a:p>
            <a:pPr algn="just" hangingPunct="1">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dirty="0">
                <a:solidFill>
                  <a:srgbClr val="000000"/>
                </a:solidFill>
              </a:rPr>
              <a:t> </a:t>
            </a:r>
            <a:endParaRPr lang="it-IT" dirty="0" smtClean="0">
              <a:solidFill>
                <a:srgbClr val="000000"/>
              </a:solidFill>
            </a:endParaRPr>
          </a:p>
          <a:p>
            <a:pPr algn="just" hangingPunct="1">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dirty="0" err="1" smtClean="0">
                <a:solidFill>
                  <a:srgbClr val="FF0000"/>
                </a:solidFill>
              </a:rPr>
              <a:t>Luminous</a:t>
            </a:r>
            <a:r>
              <a:rPr lang="it-IT" dirty="0" smtClean="0">
                <a:solidFill>
                  <a:srgbClr val="000000"/>
                </a:solidFill>
              </a:rPr>
              <a:t> </a:t>
            </a:r>
            <a:r>
              <a:rPr lang="it-IT" dirty="0" err="1" smtClean="0">
                <a:solidFill>
                  <a:srgbClr val="000000"/>
                </a:solidFill>
              </a:rPr>
              <a:t>matter</a:t>
            </a:r>
            <a:r>
              <a:rPr lang="it-IT" dirty="0">
                <a:solidFill>
                  <a:srgbClr val="000000"/>
                </a:solidFill>
              </a:rPr>
              <a:t> </a:t>
            </a:r>
            <a:r>
              <a:rPr lang="it-IT" dirty="0" smtClean="0">
                <a:solidFill>
                  <a:srgbClr val="000000"/>
                </a:solidFill>
              </a:rPr>
              <a:t>  </a:t>
            </a:r>
            <a:r>
              <a:rPr lang="it-IT" dirty="0" err="1" smtClean="0">
                <a:solidFill>
                  <a:schemeClr val="accent6">
                    <a:lumMod val="75000"/>
                  </a:schemeClr>
                </a:solidFill>
              </a:rPr>
              <a:t>M</a:t>
            </a:r>
            <a:r>
              <a:rPr lang="it-IT" baseline="-25000" dirty="0" err="1" smtClean="0">
                <a:solidFill>
                  <a:schemeClr val="accent6">
                    <a:lumMod val="75000"/>
                  </a:schemeClr>
                </a:solidFill>
              </a:rPr>
              <a:t>L</a:t>
            </a:r>
            <a:r>
              <a:rPr lang="it-IT" dirty="0" smtClean="0">
                <a:solidFill>
                  <a:schemeClr val="accent6">
                    <a:lumMod val="75000"/>
                  </a:schemeClr>
                </a:solidFill>
              </a:rPr>
              <a:t>(r). </a:t>
            </a:r>
            <a:endParaRPr lang="it-IT" dirty="0">
              <a:solidFill>
                <a:srgbClr val="000000"/>
              </a:solidFill>
            </a:endParaRPr>
          </a:p>
          <a:p>
            <a:pPr algn="just" hangingPunct="1">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dirty="0" err="1" smtClean="0">
                <a:solidFill>
                  <a:srgbClr val="FF0000"/>
                </a:solidFill>
              </a:rPr>
              <a:t>Gravitating</a:t>
            </a:r>
            <a:r>
              <a:rPr lang="it-IT" dirty="0" smtClean="0">
                <a:solidFill>
                  <a:srgbClr val="FF0000"/>
                </a:solidFill>
              </a:rPr>
              <a:t> </a:t>
            </a:r>
            <a:r>
              <a:rPr lang="it-IT" dirty="0" err="1" smtClean="0">
                <a:solidFill>
                  <a:srgbClr val="000000"/>
                </a:solidFill>
              </a:rPr>
              <a:t>matter</a:t>
            </a:r>
            <a:r>
              <a:rPr lang="it-IT" dirty="0" smtClean="0">
                <a:solidFill>
                  <a:srgbClr val="000000"/>
                </a:solidFill>
              </a:rPr>
              <a:t>  </a:t>
            </a:r>
            <a:r>
              <a:rPr lang="it-IT" dirty="0" smtClean="0">
                <a:solidFill>
                  <a:schemeClr val="accent6">
                    <a:lumMod val="75000"/>
                  </a:schemeClr>
                </a:solidFill>
              </a:rPr>
              <a:t>M(r) </a:t>
            </a:r>
            <a:endParaRPr lang="it-IT" dirty="0">
              <a:solidFill>
                <a:srgbClr val="000000"/>
              </a:solidFill>
            </a:endParaRPr>
          </a:p>
        </p:txBody>
      </p:sp>
      <p:pic>
        <p:nvPicPr>
          <p:cNvPr id="21507" name="Picture 3"/>
          <p:cNvPicPr>
            <a:picLocks noChangeAspect="1" noChangeArrowheads="1"/>
          </p:cNvPicPr>
          <p:nvPr/>
        </p:nvPicPr>
        <p:blipFill>
          <a:blip r:embed="rId3" cstate="print"/>
          <a:srcRect/>
          <a:stretch>
            <a:fillRect/>
          </a:stretch>
        </p:blipFill>
        <p:spPr bwMode="auto">
          <a:xfrm>
            <a:off x="2015976" y="2987749"/>
            <a:ext cx="6237288" cy="1003300"/>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noChangeArrowheads="1"/>
          </p:cNvPicPr>
          <p:nvPr/>
        </p:nvPicPr>
        <p:blipFill>
          <a:blip r:embed="rId3" cstate="print"/>
          <a:srcRect/>
          <a:stretch>
            <a:fillRect/>
          </a:stretch>
        </p:blipFill>
        <p:spPr bwMode="auto">
          <a:xfrm>
            <a:off x="4248224" y="1979637"/>
            <a:ext cx="5407298" cy="5406730"/>
          </a:xfrm>
          <a:prstGeom prst="rect">
            <a:avLst/>
          </a:prstGeom>
          <a:noFill/>
          <a:ln w="12700">
            <a:noFill/>
            <a:miter lim="800000"/>
            <a:headEnd/>
            <a:tailEnd/>
          </a:ln>
        </p:spPr>
      </p:pic>
      <p:sp>
        <p:nvSpPr>
          <p:cNvPr id="20482" name="Rectangle 1"/>
          <p:cNvSpPr>
            <a:spLocks noGrp="1" noChangeArrowheads="1"/>
          </p:cNvSpPr>
          <p:nvPr>
            <p:ph type="body" idx="1"/>
          </p:nvPr>
        </p:nvSpPr>
        <p:spPr>
          <a:xfrm>
            <a:off x="0" y="0"/>
            <a:ext cx="10080625" cy="7851799"/>
          </a:xfrm>
        </p:spPr>
        <p:txBody>
          <a:bodyPr/>
          <a:lstStyle/>
          <a:p>
            <a:pPr marL="634579" hangingPunct="1"/>
            <a:endParaRPr lang="en-US" dirty="0" smtClean="0"/>
          </a:p>
          <a:p>
            <a:pPr marL="634579" hangingPunct="1"/>
            <a:endParaRPr lang="en-US" sz="2400" dirty="0" smtClean="0"/>
          </a:p>
          <a:p>
            <a:pPr marL="634579" hangingPunct="1"/>
            <a:endParaRPr lang="en-US" sz="2400" dirty="0" smtClean="0"/>
          </a:p>
          <a:p>
            <a:pPr marL="634579" hangingPunct="1"/>
            <a:endParaRPr lang="en-US" sz="2400" b="1" dirty="0" smtClean="0">
              <a:solidFill>
                <a:schemeClr val="accent6">
                  <a:lumMod val="75000"/>
                </a:schemeClr>
              </a:solidFill>
              <a:latin typeface="Cooper Black" pitchFamily="18" charset="0"/>
            </a:endParaRPr>
          </a:p>
          <a:p>
            <a:pPr marL="634579" hangingPunct="1"/>
            <a:r>
              <a:rPr lang="en-US" sz="2400" b="1" dirty="0" smtClean="0">
                <a:solidFill>
                  <a:schemeClr val="accent6">
                    <a:lumMod val="75000"/>
                  </a:schemeClr>
                </a:solidFill>
                <a:latin typeface="Cooper Black" pitchFamily="18" charset="0"/>
              </a:rPr>
              <a:t> </a:t>
            </a:r>
            <a:endParaRPr lang="en-US" sz="2400" dirty="0" smtClean="0">
              <a:solidFill>
                <a:schemeClr val="accent6">
                  <a:lumMod val="75000"/>
                </a:schemeClr>
              </a:solidFill>
              <a:latin typeface="Cooper Black" pitchFamily="18" charset="0"/>
            </a:endParaRPr>
          </a:p>
          <a:p>
            <a:pPr marL="634579" hangingPunct="1"/>
            <a:r>
              <a:rPr lang="en-US" sz="2000" b="1" dirty="0" smtClean="0">
                <a:solidFill>
                  <a:schemeClr val="accent6">
                    <a:lumMod val="75000"/>
                  </a:schemeClr>
                </a:solidFill>
                <a:latin typeface="Cooper Black" pitchFamily="18" charset="0"/>
              </a:rPr>
              <a:t> </a:t>
            </a:r>
          </a:p>
          <a:p>
            <a:pPr marL="634579" hangingPunct="1"/>
            <a:endParaRPr lang="en-US" sz="2000" dirty="0" smtClean="0">
              <a:solidFill>
                <a:schemeClr val="accent6">
                  <a:lumMod val="75000"/>
                </a:schemeClr>
              </a:solidFill>
              <a:latin typeface="Cooper Black" pitchFamily="18" charset="0"/>
            </a:endParaRPr>
          </a:p>
          <a:p>
            <a:pPr marL="634579" hangingPunct="1"/>
            <a:endParaRPr lang="en-US" dirty="0" smtClean="0"/>
          </a:p>
          <a:p>
            <a:pPr marL="634579" hangingPunct="1"/>
            <a:endParaRPr lang="en-US" dirty="0" smtClean="0"/>
          </a:p>
          <a:p>
            <a:pPr marL="634579" hangingPunct="1"/>
            <a:endParaRPr lang="en-US" dirty="0" smtClean="0"/>
          </a:p>
          <a:p>
            <a:pPr marL="634579" hangingPunct="1"/>
            <a:endParaRPr lang="en-US" dirty="0" smtClean="0"/>
          </a:p>
          <a:p>
            <a:pPr marL="634579" hangingPunct="1"/>
            <a:endParaRPr lang="en-US" dirty="0" smtClean="0"/>
          </a:p>
        </p:txBody>
      </p:sp>
      <p:sp>
        <p:nvSpPr>
          <p:cNvPr id="20483" name="Rectangle 2"/>
          <p:cNvSpPr>
            <a:spLocks noGrp="1" noChangeArrowheads="1"/>
          </p:cNvSpPr>
          <p:nvPr>
            <p:ph type="title"/>
          </p:nvPr>
        </p:nvSpPr>
        <p:spPr>
          <a:xfrm>
            <a:off x="2053927" y="251445"/>
            <a:ext cx="5938713" cy="642572"/>
          </a:xfrm>
        </p:spPr>
        <p:txBody>
          <a:bodyPr/>
          <a:lstStyle/>
          <a:p>
            <a:pPr eaLnBrk="1" hangingPunct="1"/>
            <a:r>
              <a:rPr lang="en-US" sz="2800" dirty="0">
                <a:solidFill>
                  <a:srgbClr val="C00000"/>
                </a:solidFill>
              </a:rPr>
              <a:t>Dwarf </a:t>
            </a:r>
            <a:r>
              <a:rPr lang="en-US" sz="2800" dirty="0" err="1" smtClean="0">
                <a:solidFill>
                  <a:srgbClr val="C00000"/>
                </a:solidFill>
              </a:rPr>
              <a:t>spheroidals</a:t>
            </a:r>
            <a:r>
              <a:rPr lang="en-US" sz="2800" dirty="0" smtClean="0">
                <a:solidFill>
                  <a:srgbClr val="C00000"/>
                </a:solidFill>
              </a:rPr>
              <a:t>: basic properties</a:t>
            </a:r>
            <a:endParaRPr lang="en-US" sz="2800" dirty="0">
              <a:solidFill>
                <a:srgbClr val="C00000"/>
              </a:solidFill>
            </a:endParaRPr>
          </a:p>
        </p:txBody>
      </p:sp>
      <p:pic>
        <p:nvPicPr>
          <p:cNvPr id="20485" name="Picture 6"/>
          <p:cNvPicPr>
            <a:picLocks noChangeAspect="1" noChangeArrowheads="1"/>
          </p:cNvPicPr>
          <p:nvPr/>
        </p:nvPicPr>
        <p:blipFill>
          <a:blip r:embed="rId4" cstate="print"/>
          <a:srcRect/>
          <a:stretch>
            <a:fillRect/>
          </a:stretch>
        </p:blipFill>
        <p:spPr bwMode="auto">
          <a:xfrm>
            <a:off x="3816176" y="1475581"/>
            <a:ext cx="2419104" cy="342493"/>
          </a:xfrm>
          <a:prstGeom prst="rect">
            <a:avLst/>
          </a:prstGeom>
          <a:noFill/>
          <a:ln w="12700">
            <a:noFill/>
            <a:miter lim="800000"/>
            <a:headEnd/>
            <a:tailEnd/>
          </a:ln>
        </p:spPr>
      </p:pic>
      <p:pic>
        <p:nvPicPr>
          <p:cNvPr id="20486" name="Picture 7"/>
          <p:cNvPicPr>
            <a:picLocks noChangeAspect="1" noChangeArrowheads="1"/>
          </p:cNvPicPr>
          <p:nvPr/>
        </p:nvPicPr>
        <p:blipFill>
          <a:blip r:embed="rId5" cstate="print"/>
          <a:srcRect/>
          <a:stretch>
            <a:fillRect/>
          </a:stretch>
        </p:blipFill>
        <p:spPr bwMode="auto">
          <a:xfrm>
            <a:off x="6552480" y="1547589"/>
            <a:ext cx="2242693" cy="264441"/>
          </a:xfrm>
          <a:prstGeom prst="rect">
            <a:avLst/>
          </a:prstGeom>
          <a:noFill/>
          <a:ln w="12700">
            <a:noFill/>
            <a:miter lim="800000"/>
            <a:headEnd/>
            <a:tailEnd/>
          </a:ln>
        </p:spPr>
      </p:pic>
      <p:pic>
        <p:nvPicPr>
          <p:cNvPr id="20487" name="Picture 8"/>
          <p:cNvPicPr>
            <a:picLocks noChangeAspect="1" noChangeArrowheads="1"/>
          </p:cNvPicPr>
          <p:nvPr/>
        </p:nvPicPr>
        <p:blipFill>
          <a:blip r:embed="rId6" cstate="print"/>
          <a:srcRect/>
          <a:stretch>
            <a:fillRect/>
          </a:stretch>
        </p:blipFill>
        <p:spPr bwMode="auto">
          <a:xfrm>
            <a:off x="143768" y="1475581"/>
            <a:ext cx="3468882" cy="327970"/>
          </a:xfrm>
          <a:prstGeom prst="rect">
            <a:avLst/>
          </a:prstGeom>
          <a:noFill/>
          <a:ln w="12700">
            <a:noFill/>
            <a:miter lim="800000"/>
            <a:headEnd/>
            <a:tailEnd/>
          </a:ln>
        </p:spPr>
      </p:pic>
      <p:sp>
        <p:nvSpPr>
          <p:cNvPr id="12" name="Rettangolo 11"/>
          <p:cNvSpPr/>
          <p:nvPr/>
        </p:nvSpPr>
        <p:spPr>
          <a:xfrm>
            <a:off x="215776" y="3419797"/>
            <a:ext cx="3816176" cy="951011"/>
          </a:xfrm>
          <a:prstGeom prst="rect">
            <a:avLst/>
          </a:prstGeom>
        </p:spPr>
        <p:txBody>
          <a:bodyPr wrap="square" lIns="91420" tIns="45711" rIns="91420" bIns="45711">
            <a:spAutoFit/>
          </a:bodyPr>
          <a:lstStyle/>
          <a:p>
            <a:r>
              <a:rPr lang="en-US" sz="2000" dirty="0" smtClean="0">
                <a:solidFill>
                  <a:schemeClr val="accent6">
                    <a:lumMod val="60000"/>
                    <a:lumOff val="40000"/>
                  </a:schemeClr>
                </a:solidFill>
              </a:rPr>
              <a:t>Luminosities and sizes of </a:t>
            </a:r>
          </a:p>
          <a:p>
            <a:r>
              <a:rPr lang="en-US" sz="2000" dirty="0" smtClean="0">
                <a:solidFill>
                  <a:schemeClr val="accent6">
                    <a:lumMod val="60000"/>
                    <a:lumOff val="40000"/>
                  </a:schemeClr>
                </a:solidFill>
              </a:rPr>
              <a:t>Globular Clusters and </a:t>
            </a:r>
            <a:r>
              <a:rPr lang="en-US" sz="2000" dirty="0" err="1" smtClean="0">
                <a:solidFill>
                  <a:schemeClr val="accent6">
                    <a:lumMod val="60000"/>
                    <a:lumOff val="40000"/>
                  </a:schemeClr>
                </a:solidFill>
              </a:rPr>
              <a:t>dSph</a:t>
            </a:r>
            <a:r>
              <a:rPr lang="en-US" sz="2000" dirty="0" smtClean="0">
                <a:solidFill>
                  <a:schemeClr val="accent6">
                    <a:lumMod val="60000"/>
                    <a:lumOff val="40000"/>
                  </a:schemeClr>
                </a:solidFill>
              </a:rPr>
              <a:t> are different</a:t>
            </a:r>
            <a:endParaRPr lang="it-IT" sz="2000" dirty="0">
              <a:solidFill>
                <a:schemeClr val="accent6">
                  <a:lumMod val="60000"/>
                  <a:lumOff val="40000"/>
                </a:schemeClr>
              </a:solidFill>
            </a:endParaRPr>
          </a:p>
        </p:txBody>
      </p:sp>
      <p:sp>
        <p:nvSpPr>
          <p:cNvPr id="10" name="Rectangle 10"/>
          <p:cNvSpPr>
            <a:spLocks noChangeArrowheads="1"/>
          </p:cNvSpPr>
          <p:nvPr/>
        </p:nvSpPr>
        <p:spPr bwMode="auto">
          <a:xfrm>
            <a:off x="8136656" y="7218941"/>
            <a:ext cx="1817554" cy="356104"/>
          </a:xfrm>
          <a:prstGeom prst="rect">
            <a:avLst/>
          </a:prstGeom>
          <a:noFill/>
          <a:ln w="9525">
            <a:noFill/>
            <a:round/>
            <a:headEnd/>
            <a:tailEnd/>
          </a:ln>
          <a:effectLst/>
        </p:spPr>
        <p:txBody>
          <a:bodyPr wrap="none" lIns="89982" tIns="46790" rIns="89982" bIns="46790">
            <a:spAutoFit/>
          </a:bodyPr>
          <a:lstStyle/>
          <a:p>
            <a:pPr hangingPunct="1">
              <a:lnSpc>
                <a:spcPct val="100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sz="1700" dirty="0" err="1" smtClean="0">
                <a:solidFill>
                  <a:srgbClr val="000000"/>
                </a:solidFill>
                <a:latin typeface="Calibri" charset="0"/>
              </a:rPr>
              <a:t>Gilmore</a:t>
            </a:r>
            <a:r>
              <a:rPr lang="it-IT" sz="1700" dirty="0" smtClean="0">
                <a:solidFill>
                  <a:srgbClr val="000000"/>
                </a:solidFill>
                <a:latin typeface="Calibri" charset="0"/>
              </a:rPr>
              <a:t> </a:t>
            </a:r>
            <a:r>
              <a:rPr lang="it-IT" sz="1700" dirty="0" err="1" smtClean="0">
                <a:solidFill>
                  <a:srgbClr val="000000"/>
                </a:solidFill>
                <a:latin typeface="Calibri" charset="0"/>
              </a:rPr>
              <a:t>et</a:t>
            </a:r>
            <a:r>
              <a:rPr lang="it-IT" sz="1700" dirty="0" smtClean="0">
                <a:solidFill>
                  <a:srgbClr val="000000"/>
                </a:solidFill>
                <a:latin typeface="Calibri" charset="0"/>
              </a:rPr>
              <a:t> al 2009</a:t>
            </a:r>
            <a:endParaRPr lang="it-IT" sz="1700" dirty="0">
              <a:solidFill>
                <a:srgbClr val="000000"/>
              </a:solidFill>
              <a:latin typeface="Calibri" charset="0"/>
            </a:endParaRPr>
          </a:p>
        </p:txBody>
      </p:sp>
      <p:sp>
        <p:nvSpPr>
          <p:cNvPr id="13" name="CasellaDiTesto 12"/>
          <p:cNvSpPr txBox="1"/>
          <p:nvPr/>
        </p:nvSpPr>
        <p:spPr>
          <a:xfrm>
            <a:off x="0" y="971525"/>
            <a:ext cx="8210902" cy="435825"/>
          </a:xfrm>
          <a:prstGeom prst="rect">
            <a:avLst/>
          </a:prstGeom>
          <a:noFill/>
        </p:spPr>
        <p:txBody>
          <a:bodyPr wrap="none" rtlCol="0">
            <a:spAutoFit/>
          </a:bodyPr>
          <a:lstStyle/>
          <a:p>
            <a:r>
              <a:rPr lang="it-IT" sz="2400" dirty="0" smtClean="0">
                <a:solidFill>
                  <a:schemeClr val="accent6"/>
                </a:solidFill>
              </a:rPr>
              <a:t>The </a:t>
            </a:r>
            <a:r>
              <a:rPr lang="it-IT" sz="2400" dirty="0" err="1" smtClean="0">
                <a:solidFill>
                  <a:schemeClr val="accent6"/>
                </a:solidFill>
              </a:rPr>
              <a:t>smallest</a:t>
            </a:r>
            <a:r>
              <a:rPr lang="it-IT" sz="2400" dirty="0" smtClean="0">
                <a:solidFill>
                  <a:schemeClr val="accent6"/>
                </a:solidFill>
              </a:rPr>
              <a:t> </a:t>
            </a:r>
            <a:r>
              <a:rPr lang="it-IT" sz="2400" dirty="0" err="1" smtClean="0">
                <a:solidFill>
                  <a:schemeClr val="accent6"/>
                </a:solidFill>
              </a:rPr>
              <a:t>objects</a:t>
            </a:r>
            <a:r>
              <a:rPr lang="it-IT" sz="2400" dirty="0" smtClean="0">
                <a:solidFill>
                  <a:schemeClr val="accent6"/>
                </a:solidFill>
              </a:rPr>
              <a:t> in the </a:t>
            </a:r>
            <a:r>
              <a:rPr lang="it-IT" sz="2400" dirty="0" err="1" smtClean="0">
                <a:solidFill>
                  <a:schemeClr val="accent6"/>
                </a:solidFill>
              </a:rPr>
              <a:t>Universe</a:t>
            </a:r>
            <a:r>
              <a:rPr lang="it-IT" sz="2400" dirty="0" smtClean="0">
                <a:solidFill>
                  <a:schemeClr val="accent6"/>
                </a:solidFill>
              </a:rPr>
              <a:t>, benchmark </a:t>
            </a:r>
            <a:r>
              <a:rPr lang="it-IT" sz="2400" dirty="0" err="1" smtClean="0">
                <a:solidFill>
                  <a:schemeClr val="accent6"/>
                </a:solidFill>
              </a:rPr>
              <a:t>for</a:t>
            </a:r>
            <a:r>
              <a:rPr lang="it-IT" sz="2400" dirty="0" smtClean="0">
                <a:solidFill>
                  <a:schemeClr val="accent6"/>
                </a:solidFill>
              </a:rPr>
              <a:t> </a:t>
            </a:r>
            <a:r>
              <a:rPr lang="it-IT" sz="2400" dirty="0" err="1" smtClean="0">
                <a:solidFill>
                  <a:schemeClr val="accent6"/>
                </a:solidFill>
              </a:rPr>
              <a:t>theory</a:t>
            </a:r>
            <a:endParaRPr lang="it-IT" sz="2400" dirty="0">
              <a:solidFill>
                <a:schemeClr val="accent6"/>
              </a:solidFill>
            </a:endParaRPr>
          </a:p>
        </p:txBody>
      </p:sp>
      <p:sp>
        <p:nvSpPr>
          <p:cNvPr id="14" name="Rettangolo 13"/>
          <p:cNvSpPr/>
          <p:nvPr/>
        </p:nvSpPr>
        <p:spPr>
          <a:xfrm>
            <a:off x="1079872" y="1979637"/>
            <a:ext cx="2376264" cy="893834"/>
          </a:xfrm>
          <a:prstGeom prst="rect">
            <a:avLst/>
          </a:prstGeom>
          <a:noFill/>
        </p:spPr>
        <p:txBody>
          <a:bodyPr wrap="square" lIns="91440" tIns="45720" rIns="91440" bIns="45720">
            <a:spAutoFit/>
          </a:bodyPr>
          <a:lstStyle/>
          <a:p>
            <a:r>
              <a:rPr lang="it-IT" sz="28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dSph</a:t>
            </a:r>
            <a:r>
              <a:rPr lang="it-IT"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show        </a:t>
            </a:r>
            <a:r>
              <a:rPr lang="it-IT" sz="28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l</a:t>
            </a:r>
            <a:r>
              <a:rPr lang="it-IT" sz="2800" b="1" cap="none" spc="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arge</a:t>
            </a:r>
            <a:r>
              <a:rPr lang="it-IT" sz="28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it-IT" sz="2800" b="1" cap="none" spc="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a:t>
            </a:r>
            <a:r>
              <a:rPr lang="it-IT" sz="2800" b="1" cap="none" spc="0" baseline="-3500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grav</a:t>
            </a:r>
            <a:r>
              <a:rPr lang="it-IT" sz="28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/L</a:t>
            </a:r>
            <a:endParaRPr lang="it-IT" sz="28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970260" y="37799"/>
            <a:ext cx="8140105" cy="919760"/>
          </a:xfrm>
        </p:spPr>
        <p:txBody>
          <a:bodyPr/>
          <a:lstStyle/>
          <a:p>
            <a:pPr eaLnBrk="1" hangingPunct="1"/>
            <a:r>
              <a:rPr lang="en-US" sz="3200" dirty="0" smtClean="0">
                <a:solidFill>
                  <a:srgbClr val="FF0000"/>
                </a:solidFill>
                <a:latin typeface="Arial" pitchFamily="34" charset="0"/>
                <a:cs typeface="Arial" pitchFamily="34" charset="0"/>
              </a:rPr>
              <a:t>				</a:t>
            </a:r>
            <a:r>
              <a:rPr lang="en-US" sz="2800" dirty="0" smtClean="0">
                <a:solidFill>
                  <a:schemeClr val="accent6">
                    <a:lumMod val="75000"/>
                  </a:schemeClr>
                </a:solidFill>
                <a:latin typeface="Arial" pitchFamily="34" charset="0"/>
                <a:cs typeface="Arial" pitchFamily="34" charset="0"/>
              </a:rPr>
              <a:t>Kinematics  of </a:t>
            </a:r>
            <a:r>
              <a:rPr lang="en-US" sz="2800" dirty="0" err="1" smtClean="0">
                <a:solidFill>
                  <a:schemeClr val="accent6">
                    <a:lumMod val="75000"/>
                  </a:schemeClr>
                </a:solidFill>
                <a:latin typeface="Arial" pitchFamily="34" charset="0"/>
                <a:cs typeface="Arial" pitchFamily="34" charset="0"/>
              </a:rPr>
              <a:t>dSph</a:t>
            </a:r>
            <a:endParaRPr lang="en-US" sz="2800" dirty="0">
              <a:solidFill>
                <a:schemeClr val="accent6">
                  <a:lumMod val="75000"/>
                </a:schemeClr>
              </a:solidFill>
              <a:latin typeface="Arial" pitchFamily="34" charset="0"/>
              <a:cs typeface="Arial" pitchFamily="34" charset="0"/>
            </a:endParaRPr>
          </a:p>
        </p:txBody>
      </p:sp>
      <p:sp>
        <p:nvSpPr>
          <p:cNvPr id="29699" name="Rectangle 2"/>
          <p:cNvSpPr>
            <a:spLocks noGrp="1" noChangeArrowheads="1"/>
          </p:cNvSpPr>
          <p:nvPr>
            <p:ph type="body" idx="1"/>
          </p:nvPr>
        </p:nvSpPr>
        <p:spPr>
          <a:xfrm>
            <a:off x="287787" y="683494"/>
            <a:ext cx="9573689" cy="1928824"/>
          </a:xfrm>
        </p:spPr>
        <p:txBody>
          <a:bodyPr/>
          <a:lstStyle/>
          <a:p>
            <a:pPr marL="634579" hangingPunct="1"/>
            <a:r>
              <a:rPr lang="en-US" dirty="0" smtClean="0"/>
              <a:t>	</a:t>
            </a:r>
            <a:r>
              <a:rPr lang="en-US" sz="2200" b="1" dirty="0"/>
              <a:t>1983: Aaronson measured velocity dispersion of Draco based on observations of 3 carbon stars - </a:t>
            </a:r>
            <a:r>
              <a:rPr lang="en-US" sz="2200" b="1" dirty="0" smtClean="0"/>
              <a:t> </a:t>
            </a:r>
            <a:r>
              <a:rPr lang="en-US" sz="2200" b="1" dirty="0"/>
              <a:t>M/L ~ 30                             </a:t>
            </a:r>
            <a:r>
              <a:rPr lang="en-US" sz="2200" b="1" dirty="0" smtClean="0"/>
              <a:t>                                       </a:t>
            </a:r>
            <a:r>
              <a:rPr lang="en-US" sz="2200" b="1" dirty="0" smtClean="0">
                <a:solidFill>
                  <a:schemeClr val="tx1"/>
                </a:solidFill>
                <a:ea typeface="Gill Sans" charset="0"/>
                <a:cs typeface="Gill Sans" charset="0"/>
              </a:rPr>
              <a:t>1997</a:t>
            </a:r>
            <a:r>
              <a:rPr lang="en-US" sz="2200" b="1" dirty="0">
                <a:solidFill>
                  <a:schemeClr val="tx1"/>
                </a:solidFill>
                <a:ea typeface="Gill Sans" charset="0"/>
                <a:cs typeface="Gill Sans" charset="0"/>
              </a:rPr>
              <a:t>: First dispersion velocity profile of </a:t>
            </a:r>
            <a:r>
              <a:rPr lang="en-US" sz="2200" b="1" dirty="0" err="1">
                <a:solidFill>
                  <a:schemeClr val="tx1"/>
                </a:solidFill>
                <a:ea typeface="Gill Sans" charset="0"/>
                <a:cs typeface="Gill Sans" charset="0"/>
              </a:rPr>
              <a:t>Fornax</a:t>
            </a:r>
            <a:r>
              <a:rPr lang="en-US" sz="2200" b="1" dirty="0"/>
              <a:t>   (</a:t>
            </a:r>
            <a:r>
              <a:rPr lang="en-US" sz="2200" b="1" dirty="0">
                <a:solidFill>
                  <a:schemeClr val="tx1"/>
                </a:solidFill>
                <a:ea typeface="Gill Sans" charset="0"/>
                <a:cs typeface="Gill Sans" charset="0"/>
              </a:rPr>
              <a:t>Mateo)</a:t>
            </a:r>
            <a:r>
              <a:rPr lang="en-US" sz="2200" b="1" dirty="0"/>
              <a:t>                                  </a:t>
            </a:r>
            <a:r>
              <a:rPr lang="en-US" sz="2200" b="1" dirty="0">
                <a:ea typeface="Gill Sans" charset="0"/>
                <a:cs typeface="Gill Sans" charset="0"/>
              </a:rPr>
              <a:t>2000+: Dispersion profiles of all </a:t>
            </a:r>
            <a:r>
              <a:rPr lang="en-US" sz="2200" b="1" dirty="0" err="1">
                <a:ea typeface="Gill Sans" charset="0"/>
                <a:cs typeface="Gill Sans" charset="0"/>
              </a:rPr>
              <a:t>dSphs</a:t>
            </a:r>
            <a:r>
              <a:rPr lang="en-US" sz="2200" b="1" dirty="0">
                <a:ea typeface="Gill Sans" charset="0"/>
                <a:cs typeface="Gill Sans" charset="0"/>
              </a:rPr>
              <a:t> measured using multi-object spectrographs </a:t>
            </a:r>
          </a:p>
          <a:p>
            <a:pPr marL="634579" hangingPunct="1"/>
            <a:endParaRPr lang="en-US" dirty="0" smtClean="0"/>
          </a:p>
          <a:p>
            <a:pPr marL="634579" hangingPunct="1"/>
            <a:endParaRPr lang="en-US" dirty="0" smtClean="0"/>
          </a:p>
        </p:txBody>
      </p:sp>
      <p:sp>
        <p:nvSpPr>
          <p:cNvPr id="6" name="Rectangle 4"/>
          <p:cNvSpPr>
            <a:spLocks/>
          </p:cNvSpPr>
          <p:nvPr/>
        </p:nvSpPr>
        <p:spPr bwMode="auto">
          <a:xfrm>
            <a:off x="143771" y="2636831"/>
            <a:ext cx="9217024" cy="1321589"/>
          </a:xfrm>
          <a:prstGeom prst="rect">
            <a:avLst/>
          </a:prstGeom>
          <a:noFill/>
          <a:ln w="12700">
            <a:noFill/>
            <a:miter lim="800000"/>
            <a:headEnd/>
            <a:tailEnd/>
          </a:ln>
        </p:spPr>
        <p:txBody>
          <a:bodyPr lIns="0" tIns="0" rIns="0" bIns="0" anchor="ctr"/>
          <a:lstStyle/>
          <a:p>
            <a:pPr marL="692839" hangingPunct="1"/>
            <a:r>
              <a:rPr lang="en-US" b="1" i="1" dirty="0" smtClean="0">
                <a:solidFill>
                  <a:srgbClr val="FF0000"/>
                </a:solidFill>
              </a:rPr>
              <a:t>2010: full </a:t>
            </a:r>
            <a:r>
              <a:rPr lang="en-US" b="1" i="1" dirty="0">
                <a:solidFill>
                  <a:srgbClr val="FF0000"/>
                </a:solidFill>
              </a:rPr>
              <a:t>radial coverage in each </a:t>
            </a:r>
            <a:r>
              <a:rPr lang="en-US" b="1" i="1" dirty="0" err="1">
                <a:solidFill>
                  <a:srgbClr val="FF0000"/>
                </a:solidFill>
              </a:rPr>
              <a:t>dSph</a:t>
            </a:r>
            <a:r>
              <a:rPr lang="en-US" b="1" i="1" dirty="0">
                <a:solidFill>
                  <a:srgbClr val="FF0000"/>
                </a:solidFill>
              </a:rPr>
              <a:t>, with 1000  stars per galaxy</a:t>
            </a:r>
          </a:p>
        </p:txBody>
      </p:sp>
      <p:sp>
        <p:nvSpPr>
          <p:cNvPr id="7" name="Rettangolo 6"/>
          <p:cNvSpPr/>
          <p:nvPr/>
        </p:nvSpPr>
        <p:spPr>
          <a:xfrm>
            <a:off x="2" y="2493957"/>
            <a:ext cx="9827157" cy="606855"/>
          </a:xfrm>
          <a:prstGeom prst="rect">
            <a:avLst/>
          </a:prstGeom>
        </p:spPr>
        <p:txBody>
          <a:bodyPr wrap="square" lIns="90698" tIns="45350" rIns="90698" bIns="45350">
            <a:spAutoFit/>
          </a:bodyPr>
          <a:lstStyle/>
          <a:p>
            <a:pPr marL="692839" hangingPunct="1"/>
            <a:r>
              <a:rPr lang="en-US" b="1" dirty="0"/>
              <a:t> Instruments:  AF2/WYFFOS (WHT, La Palma); FLAMES (VLT); GMOS (Gemini);        DEIMOS (Keck); MIKE (Magellan)</a:t>
            </a:r>
          </a:p>
        </p:txBody>
      </p:sp>
      <p:pic>
        <p:nvPicPr>
          <p:cNvPr id="29704" name="Picture 8" descr="C:\Users\paolo\Pictures\Nuova immagine (1).png"/>
          <p:cNvPicPr>
            <a:picLocks noChangeAspect="1" noChangeArrowheads="1"/>
          </p:cNvPicPr>
          <p:nvPr/>
        </p:nvPicPr>
        <p:blipFill>
          <a:blip r:embed="rId2" cstate="print"/>
          <a:srcRect/>
          <a:stretch>
            <a:fillRect/>
          </a:stretch>
        </p:blipFill>
        <p:spPr bwMode="auto">
          <a:xfrm>
            <a:off x="6480474" y="3677847"/>
            <a:ext cx="2968395" cy="3881828"/>
          </a:xfrm>
          <a:prstGeom prst="rect">
            <a:avLst/>
          </a:prstGeom>
          <a:noFill/>
          <a:ln w="0">
            <a:solidFill>
              <a:srgbClr val="C00000"/>
            </a:solidFill>
          </a:ln>
        </p:spPr>
      </p:pic>
      <p:pic>
        <p:nvPicPr>
          <p:cNvPr id="29705" name="Picture 9" descr="C:\Users\paolo\Pictures\Nuova immagine4.png"/>
          <p:cNvPicPr>
            <a:picLocks noChangeAspect="1" noChangeArrowheads="1"/>
          </p:cNvPicPr>
          <p:nvPr/>
        </p:nvPicPr>
        <p:blipFill>
          <a:blip r:embed="rId3" cstate="print"/>
          <a:srcRect/>
          <a:stretch>
            <a:fillRect/>
          </a:stretch>
        </p:blipFill>
        <p:spPr bwMode="auto">
          <a:xfrm>
            <a:off x="3456138" y="3635821"/>
            <a:ext cx="2942726" cy="2256002"/>
          </a:xfrm>
          <a:prstGeom prst="rect">
            <a:avLst/>
          </a:prstGeom>
          <a:noFill/>
        </p:spPr>
      </p:pic>
      <p:pic>
        <p:nvPicPr>
          <p:cNvPr id="29706" name="Picture 10" descr="C:\Users\paolo\Pictures\Nuova immagine3.png"/>
          <p:cNvPicPr>
            <a:picLocks noChangeAspect="1" noChangeArrowheads="1"/>
          </p:cNvPicPr>
          <p:nvPr/>
        </p:nvPicPr>
        <p:blipFill>
          <a:blip r:embed="rId4" cstate="print"/>
          <a:srcRect/>
          <a:stretch>
            <a:fillRect/>
          </a:stretch>
        </p:blipFill>
        <p:spPr bwMode="auto">
          <a:xfrm>
            <a:off x="324915" y="3636961"/>
            <a:ext cx="3122853" cy="2312640"/>
          </a:xfrm>
          <a:prstGeom prst="rect">
            <a:avLst/>
          </a:prstGeom>
          <a:noFill/>
        </p:spPr>
      </p:pic>
      <p:sp>
        <p:nvSpPr>
          <p:cNvPr id="9" name="Figura a mano libera 8"/>
          <p:cNvSpPr/>
          <p:nvPr/>
        </p:nvSpPr>
        <p:spPr bwMode="auto">
          <a:xfrm>
            <a:off x="3933372" y="3991431"/>
            <a:ext cx="869042" cy="774699"/>
          </a:xfrm>
          <a:custGeom>
            <a:avLst/>
            <a:gdLst>
              <a:gd name="connsiteX0" fmla="*/ 39914 w 869042"/>
              <a:gd name="connsiteY0" fmla="*/ 58057 h 774699"/>
              <a:gd name="connsiteX1" fmla="*/ 148771 w 869042"/>
              <a:gd name="connsiteY1" fmla="*/ 166914 h 774699"/>
              <a:gd name="connsiteX2" fmla="*/ 312057 w 869042"/>
              <a:gd name="connsiteY2" fmla="*/ 460828 h 774699"/>
              <a:gd name="connsiteX3" fmla="*/ 856342 w 869042"/>
              <a:gd name="connsiteY3" fmla="*/ 765628 h 774699"/>
              <a:gd name="connsiteX4" fmla="*/ 388257 w 869042"/>
              <a:gd name="connsiteY4" fmla="*/ 515257 h 774699"/>
              <a:gd name="connsiteX5" fmla="*/ 39914 w 869042"/>
              <a:gd name="connsiteY5" fmla="*/ 58057 h 774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9042" h="774699">
                <a:moveTo>
                  <a:pt x="39914" y="58057"/>
                </a:moveTo>
                <a:cubicBezTo>
                  <a:pt x="0" y="0"/>
                  <a:pt x="103414" y="99785"/>
                  <a:pt x="148771" y="166914"/>
                </a:cubicBezTo>
                <a:cubicBezTo>
                  <a:pt x="194128" y="234043"/>
                  <a:pt x="194129" y="361042"/>
                  <a:pt x="312057" y="460828"/>
                </a:cubicBezTo>
                <a:cubicBezTo>
                  <a:pt x="429985" y="560614"/>
                  <a:pt x="843642" y="756557"/>
                  <a:pt x="856342" y="765628"/>
                </a:cubicBezTo>
                <a:cubicBezTo>
                  <a:pt x="869042" y="774699"/>
                  <a:pt x="522514" y="636814"/>
                  <a:pt x="388257" y="515257"/>
                </a:cubicBezTo>
                <a:cubicBezTo>
                  <a:pt x="254000" y="393700"/>
                  <a:pt x="79828" y="116114"/>
                  <a:pt x="39914" y="58057"/>
                </a:cubicBezTo>
                <a:close/>
              </a:path>
            </a:pathLst>
          </a:custGeom>
          <a:solidFill>
            <a:srgbClr val="00B8FF"/>
          </a:solidFill>
          <a:ln w="9525" cap="flat" cmpd="sng" algn="ctr">
            <a:solidFill>
              <a:schemeClr val="tx1"/>
            </a:solidFill>
            <a:prstDash val="solid"/>
            <a:round/>
            <a:headEnd type="none" w="med" len="med"/>
            <a:tailEnd type="none" w="med" len="med"/>
          </a:ln>
          <a:effectLst/>
        </p:spPr>
        <p:txBody>
          <a:bodyPr vert="horz" wrap="square" lIns="91420" tIns="45711" rIns="91420" bIns="45711" numCol="1" rtlCol="0" anchor="t" anchorCtr="0" compatLnSpc="1">
            <a:prstTxWarp prst="textNoShape">
              <a:avLst/>
            </a:prstTxWarp>
          </a:bodyPr>
          <a:lstStyle/>
          <a:p>
            <a:endParaRPr lang="it-IT" dirty="0" smtClean="0"/>
          </a:p>
        </p:txBody>
      </p:sp>
      <p:sp>
        <p:nvSpPr>
          <p:cNvPr id="10" name="Figura a mano libera 9"/>
          <p:cNvSpPr/>
          <p:nvPr/>
        </p:nvSpPr>
        <p:spPr bwMode="auto">
          <a:xfrm>
            <a:off x="7056536" y="4571926"/>
            <a:ext cx="1872208" cy="648072"/>
          </a:xfrm>
          <a:custGeom>
            <a:avLst/>
            <a:gdLst>
              <a:gd name="connsiteX0" fmla="*/ 39914 w 869042"/>
              <a:gd name="connsiteY0" fmla="*/ 58057 h 774699"/>
              <a:gd name="connsiteX1" fmla="*/ 148771 w 869042"/>
              <a:gd name="connsiteY1" fmla="*/ 166914 h 774699"/>
              <a:gd name="connsiteX2" fmla="*/ 312057 w 869042"/>
              <a:gd name="connsiteY2" fmla="*/ 460828 h 774699"/>
              <a:gd name="connsiteX3" fmla="*/ 856342 w 869042"/>
              <a:gd name="connsiteY3" fmla="*/ 765628 h 774699"/>
              <a:gd name="connsiteX4" fmla="*/ 388257 w 869042"/>
              <a:gd name="connsiteY4" fmla="*/ 515257 h 774699"/>
              <a:gd name="connsiteX5" fmla="*/ 39914 w 869042"/>
              <a:gd name="connsiteY5" fmla="*/ 58057 h 774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9042" h="774699">
                <a:moveTo>
                  <a:pt x="39914" y="58057"/>
                </a:moveTo>
                <a:cubicBezTo>
                  <a:pt x="0" y="0"/>
                  <a:pt x="103414" y="99785"/>
                  <a:pt x="148771" y="166914"/>
                </a:cubicBezTo>
                <a:cubicBezTo>
                  <a:pt x="194128" y="234043"/>
                  <a:pt x="194129" y="361042"/>
                  <a:pt x="312057" y="460828"/>
                </a:cubicBezTo>
                <a:cubicBezTo>
                  <a:pt x="429985" y="560614"/>
                  <a:pt x="843642" y="756557"/>
                  <a:pt x="856342" y="765628"/>
                </a:cubicBezTo>
                <a:cubicBezTo>
                  <a:pt x="869042" y="774699"/>
                  <a:pt x="522514" y="636814"/>
                  <a:pt x="388257" y="515257"/>
                </a:cubicBezTo>
                <a:cubicBezTo>
                  <a:pt x="254000" y="393700"/>
                  <a:pt x="79828" y="116114"/>
                  <a:pt x="39914" y="58057"/>
                </a:cubicBezTo>
                <a:close/>
              </a:path>
            </a:pathLst>
          </a:custGeom>
          <a:noFill/>
          <a:ln w="19050" cap="flat" cmpd="sng" algn="ctr">
            <a:solidFill>
              <a:srgbClr val="FF0000"/>
            </a:solidFill>
            <a:prstDash val="solid"/>
            <a:round/>
            <a:headEnd type="none" w="med" len="med"/>
            <a:tailEnd type="none" w="med" len="med"/>
          </a:ln>
          <a:effectLst/>
        </p:spPr>
        <p:txBody>
          <a:bodyPr vert="horz" wrap="square" lIns="91420" tIns="45711" rIns="91420" bIns="45711" numCol="1" rtlCol="0" anchor="t" anchorCtr="0" compatLnSpc="1">
            <a:prstTxWarp prst="textNoShape">
              <a:avLst/>
            </a:prstTxWarp>
          </a:bodyPr>
          <a:lstStyle/>
          <a:p>
            <a:endParaRPr lang="it-IT" dirty="0" smtClean="0"/>
          </a:p>
        </p:txBody>
      </p:sp>
      <p:sp>
        <p:nvSpPr>
          <p:cNvPr id="11" name="Figura a mano libera 10"/>
          <p:cNvSpPr/>
          <p:nvPr/>
        </p:nvSpPr>
        <p:spPr bwMode="auto">
          <a:xfrm>
            <a:off x="7056536" y="6228110"/>
            <a:ext cx="1872208" cy="576064"/>
          </a:xfrm>
          <a:custGeom>
            <a:avLst/>
            <a:gdLst>
              <a:gd name="connsiteX0" fmla="*/ 39914 w 869042"/>
              <a:gd name="connsiteY0" fmla="*/ 58057 h 774699"/>
              <a:gd name="connsiteX1" fmla="*/ 148771 w 869042"/>
              <a:gd name="connsiteY1" fmla="*/ 166914 h 774699"/>
              <a:gd name="connsiteX2" fmla="*/ 312057 w 869042"/>
              <a:gd name="connsiteY2" fmla="*/ 460828 h 774699"/>
              <a:gd name="connsiteX3" fmla="*/ 856342 w 869042"/>
              <a:gd name="connsiteY3" fmla="*/ 765628 h 774699"/>
              <a:gd name="connsiteX4" fmla="*/ 388257 w 869042"/>
              <a:gd name="connsiteY4" fmla="*/ 515257 h 774699"/>
              <a:gd name="connsiteX5" fmla="*/ 39914 w 869042"/>
              <a:gd name="connsiteY5" fmla="*/ 58057 h 774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9042" h="774699">
                <a:moveTo>
                  <a:pt x="39914" y="58057"/>
                </a:moveTo>
                <a:cubicBezTo>
                  <a:pt x="0" y="0"/>
                  <a:pt x="103414" y="99785"/>
                  <a:pt x="148771" y="166914"/>
                </a:cubicBezTo>
                <a:cubicBezTo>
                  <a:pt x="194128" y="234043"/>
                  <a:pt x="194129" y="361042"/>
                  <a:pt x="312057" y="460828"/>
                </a:cubicBezTo>
                <a:cubicBezTo>
                  <a:pt x="429985" y="560614"/>
                  <a:pt x="843642" y="756557"/>
                  <a:pt x="856342" y="765628"/>
                </a:cubicBezTo>
                <a:cubicBezTo>
                  <a:pt x="869042" y="774699"/>
                  <a:pt x="522514" y="636814"/>
                  <a:pt x="388257" y="515257"/>
                </a:cubicBezTo>
                <a:cubicBezTo>
                  <a:pt x="254000" y="393700"/>
                  <a:pt x="79828" y="116114"/>
                  <a:pt x="39914" y="58057"/>
                </a:cubicBezTo>
                <a:close/>
              </a:path>
            </a:pathLst>
          </a:custGeom>
          <a:noFill/>
          <a:ln w="19050" cap="flat" cmpd="sng" algn="ctr">
            <a:solidFill>
              <a:srgbClr val="FF0000"/>
            </a:solidFill>
            <a:prstDash val="solid"/>
            <a:round/>
            <a:headEnd type="none" w="med" len="med"/>
            <a:tailEnd type="none" w="med" len="med"/>
          </a:ln>
          <a:effectLst/>
        </p:spPr>
        <p:txBody>
          <a:bodyPr vert="horz" wrap="square" lIns="91420" tIns="45711" rIns="91420" bIns="45711" numCol="1" rtlCol="0" anchor="t" anchorCtr="0" compatLnSpc="1">
            <a:prstTxWarp prst="textNoShape">
              <a:avLst/>
            </a:prstTxWarp>
          </a:bodyPr>
          <a:lstStyle/>
          <a:p>
            <a:endParaRPr lang="it-IT" dirty="0" smtClean="0"/>
          </a:p>
        </p:txBody>
      </p:sp>
      <p:sp>
        <p:nvSpPr>
          <p:cNvPr id="12" name="CasellaDiTesto 11"/>
          <p:cNvSpPr txBox="1"/>
          <p:nvPr/>
        </p:nvSpPr>
        <p:spPr>
          <a:xfrm>
            <a:off x="2304008" y="6444134"/>
            <a:ext cx="2480126" cy="349949"/>
          </a:xfrm>
          <a:prstGeom prst="rect">
            <a:avLst/>
          </a:prstGeom>
          <a:noFill/>
        </p:spPr>
        <p:txBody>
          <a:bodyPr wrap="none" lIns="91420" tIns="45711" rIns="91420" bIns="45711" rtlCol="0">
            <a:spAutoFit/>
          </a:bodyPr>
          <a:lstStyle/>
          <a:p>
            <a:r>
              <a:rPr lang="it-IT" dirty="0" smtClean="0">
                <a:solidFill>
                  <a:schemeClr val="accent6">
                    <a:lumMod val="75000"/>
                  </a:schemeClr>
                </a:solidFill>
              </a:rPr>
              <a:t>STELLAR SPHEROID</a:t>
            </a:r>
            <a:endParaRPr lang="it-IT" dirty="0">
              <a:solidFill>
                <a:schemeClr val="accent6">
                  <a:lumMod val="75000"/>
                </a:schemeClr>
              </a:solidFill>
            </a:endParaRPr>
          </a:p>
        </p:txBody>
      </p:sp>
      <p:cxnSp>
        <p:nvCxnSpPr>
          <p:cNvPr id="14" name="Connettore 2 13"/>
          <p:cNvCxnSpPr>
            <a:stCxn id="12" idx="3"/>
          </p:cNvCxnSpPr>
          <p:nvPr/>
        </p:nvCxnSpPr>
        <p:spPr bwMode="auto">
          <a:xfrm flipV="1">
            <a:off x="4784134" y="6516144"/>
            <a:ext cx="2632442" cy="102965"/>
          </a:xfrm>
          <a:prstGeom prst="straightConnector1">
            <a:avLst/>
          </a:prstGeom>
          <a:solidFill>
            <a:srgbClr val="00B8FF"/>
          </a:solidFill>
          <a:ln w="9525" cap="flat" cmpd="sng" algn="ctr">
            <a:solidFill>
              <a:schemeClr val="tx1"/>
            </a:solidFill>
            <a:prstDash val="solid"/>
            <a:round/>
            <a:headEnd type="none" w="med" len="med"/>
            <a:tailEnd type="arrow"/>
          </a:ln>
          <a:effectLst/>
        </p:spPr>
      </p:cxnSp>
      <p:cxnSp>
        <p:nvCxnSpPr>
          <p:cNvPr id="16" name="Connettore 2 15"/>
          <p:cNvCxnSpPr/>
          <p:nvPr/>
        </p:nvCxnSpPr>
        <p:spPr bwMode="auto">
          <a:xfrm flipV="1">
            <a:off x="4752280" y="5003974"/>
            <a:ext cx="2736304" cy="1440160"/>
          </a:xfrm>
          <a:prstGeom prst="straightConnector1">
            <a:avLst/>
          </a:prstGeom>
          <a:solidFill>
            <a:srgbClr val="00B8FF"/>
          </a:solidFill>
          <a:ln w="9525" cap="flat" cmpd="sng" algn="ctr">
            <a:solidFill>
              <a:schemeClr val="tx1"/>
            </a:solidFill>
            <a:prstDash val="solid"/>
            <a:round/>
            <a:headEnd type="none" w="med" len="med"/>
            <a:tailEnd type="arrow"/>
          </a:ln>
          <a:effectLst/>
        </p:spPr>
      </p:cxn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a:xfrm>
            <a:off x="1468041" y="0"/>
            <a:ext cx="7232848" cy="894562"/>
          </a:xfrm>
        </p:spPr>
        <p:txBody>
          <a:bodyPr/>
          <a:lstStyle/>
          <a:p>
            <a:pPr eaLnBrk="1" hangingPunct="1"/>
            <a:r>
              <a:rPr lang="en-US" sz="2800" dirty="0" smtClean="0">
                <a:solidFill>
                  <a:srgbClr val="FF0000"/>
                </a:solidFill>
              </a:rPr>
              <a:t>			Dispersion velocity profiles </a:t>
            </a:r>
            <a:endParaRPr lang="en-US" sz="2800" dirty="0">
              <a:solidFill>
                <a:srgbClr val="FF0000"/>
              </a:solidFill>
            </a:endParaRPr>
          </a:p>
        </p:txBody>
      </p:sp>
      <p:pic>
        <p:nvPicPr>
          <p:cNvPr id="37891" name="Picture 2"/>
          <p:cNvPicPr>
            <a:picLocks noChangeAspect="1" noChangeArrowheads="1"/>
          </p:cNvPicPr>
          <p:nvPr/>
        </p:nvPicPr>
        <p:blipFill>
          <a:blip r:embed="rId3" cstate="print"/>
          <a:stretch>
            <a:fillRect/>
          </a:stretch>
        </p:blipFill>
        <p:spPr bwMode="auto">
          <a:xfrm>
            <a:off x="359792" y="899517"/>
            <a:ext cx="8208009" cy="5786473"/>
          </a:xfrm>
          <a:prstGeom prst="rect">
            <a:avLst/>
          </a:prstGeom>
          <a:noFill/>
          <a:ln>
            <a:noFill/>
          </a:ln>
        </p:spPr>
      </p:pic>
      <p:sp>
        <p:nvSpPr>
          <p:cNvPr id="37893" name="Rectangle 4"/>
          <p:cNvSpPr>
            <a:spLocks/>
          </p:cNvSpPr>
          <p:nvPr/>
        </p:nvSpPr>
        <p:spPr bwMode="auto">
          <a:xfrm>
            <a:off x="503809" y="6660159"/>
            <a:ext cx="8644136" cy="478779"/>
          </a:xfrm>
          <a:prstGeom prst="rect">
            <a:avLst/>
          </a:prstGeom>
          <a:noFill/>
          <a:ln w="12700">
            <a:noFill/>
            <a:miter lim="800000"/>
            <a:headEnd/>
            <a:tailEnd/>
          </a:ln>
        </p:spPr>
        <p:txBody>
          <a:bodyPr lIns="0" tIns="0" rIns="0" bIns="0" anchor="ctr"/>
          <a:lstStyle/>
          <a:p>
            <a:r>
              <a:rPr lang="en-US" sz="2400" dirty="0" err="1">
                <a:solidFill>
                  <a:schemeClr val="tx1"/>
                </a:solidFill>
                <a:ea typeface="Gill Sans" charset="0"/>
                <a:cs typeface="Gill Sans" charset="0"/>
              </a:rPr>
              <a:t>dSph</a:t>
            </a:r>
            <a:r>
              <a:rPr lang="en-US" sz="2400" dirty="0">
                <a:solidFill>
                  <a:schemeClr val="tx1"/>
                </a:solidFill>
                <a:ea typeface="Gill Sans" charset="0"/>
                <a:cs typeface="Gill Sans" charset="0"/>
              </a:rPr>
              <a:t> dispersion profiles generally remain flat to large radii </a:t>
            </a:r>
          </a:p>
        </p:txBody>
      </p:sp>
      <p:sp>
        <p:nvSpPr>
          <p:cNvPr id="5" name="Rectangle 10"/>
          <p:cNvSpPr>
            <a:spLocks noChangeArrowheads="1"/>
          </p:cNvSpPr>
          <p:nvPr/>
        </p:nvSpPr>
        <p:spPr bwMode="auto">
          <a:xfrm>
            <a:off x="6840514" y="5364015"/>
            <a:ext cx="1979137" cy="356104"/>
          </a:xfrm>
          <a:prstGeom prst="rect">
            <a:avLst/>
          </a:prstGeom>
          <a:noFill/>
          <a:ln w="9525">
            <a:noFill/>
            <a:round/>
            <a:headEnd/>
            <a:tailEnd/>
          </a:ln>
          <a:effectLst/>
        </p:spPr>
        <p:txBody>
          <a:bodyPr wrap="none" lIns="89982" tIns="46790" rIns="89982" bIns="46790">
            <a:spAutoFit/>
          </a:bodyPr>
          <a:lstStyle/>
          <a:p>
            <a:pPr hangingPunct="1">
              <a:lnSpc>
                <a:spcPct val="100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sz="1700" dirty="0" smtClean="0">
                <a:solidFill>
                  <a:srgbClr val="000000"/>
                </a:solidFill>
                <a:latin typeface="Calibri" charset="0"/>
              </a:rPr>
              <a:t>Wilkinson </a:t>
            </a:r>
            <a:r>
              <a:rPr lang="it-IT" sz="1700" dirty="0" err="1" smtClean="0">
                <a:solidFill>
                  <a:srgbClr val="000000"/>
                </a:solidFill>
                <a:latin typeface="Calibri" charset="0"/>
              </a:rPr>
              <a:t>et</a:t>
            </a:r>
            <a:r>
              <a:rPr lang="it-IT" sz="1700" dirty="0" smtClean="0">
                <a:solidFill>
                  <a:srgbClr val="000000"/>
                </a:solidFill>
                <a:latin typeface="Calibri" charset="0"/>
              </a:rPr>
              <a:t> al 2009</a:t>
            </a:r>
            <a:endParaRPr lang="it-IT" sz="1700" dirty="0">
              <a:solidFill>
                <a:srgbClr val="000000"/>
              </a:solidFill>
              <a:latin typeface="Calibri" charset="0"/>
            </a:endParaRPr>
          </a:p>
        </p:txBody>
      </p:sp>
      <p:sp>
        <p:nvSpPr>
          <p:cNvPr id="6" name="CasellaDiTesto 5"/>
          <p:cNvSpPr txBox="1"/>
          <p:nvPr/>
        </p:nvSpPr>
        <p:spPr>
          <a:xfrm>
            <a:off x="1583928" y="1115541"/>
            <a:ext cx="2880320" cy="249748"/>
          </a:xfrm>
          <a:prstGeom prst="rect">
            <a:avLst/>
          </a:prstGeom>
          <a:noFill/>
        </p:spPr>
        <p:txBody>
          <a:bodyPr wrap="square" lIns="91420" tIns="45711" rIns="91420" bIns="45711" rtlCol="0">
            <a:spAutoFit/>
          </a:bodyPr>
          <a:lstStyle/>
          <a:p>
            <a:r>
              <a:rPr lang="it-IT" sz="1100" dirty="0" smtClean="0">
                <a:solidFill>
                  <a:schemeClr val="accent6">
                    <a:lumMod val="75000"/>
                  </a:schemeClr>
                </a:solidFill>
                <a:latin typeface="Eras Bold ITC" pitchFamily="34" charset="0"/>
              </a:rPr>
              <a:t>STELLAR SPHEROID</a:t>
            </a:r>
            <a:endParaRPr lang="it-IT" sz="1100" dirty="0">
              <a:solidFill>
                <a:schemeClr val="accent6">
                  <a:lumMod val="75000"/>
                </a:schemeClr>
              </a:solidFill>
              <a:latin typeface="Eras Bold ITC" pitchFamily="34" charset="0"/>
            </a:endParaRPr>
          </a:p>
        </p:txBody>
      </p:sp>
      <p:cxnSp>
        <p:nvCxnSpPr>
          <p:cNvPr id="8" name="Connettore 2 7"/>
          <p:cNvCxnSpPr/>
          <p:nvPr/>
        </p:nvCxnSpPr>
        <p:spPr bwMode="auto">
          <a:xfrm rot="5400000">
            <a:off x="2051981" y="1583594"/>
            <a:ext cx="648072" cy="144014"/>
          </a:xfrm>
          <a:prstGeom prst="straightConnector1">
            <a:avLst/>
          </a:prstGeom>
          <a:solidFill>
            <a:srgbClr val="00B8FF"/>
          </a:solidFill>
          <a:ln w="9525" cap="flat" cmpd="sng" algn="ctr">
            <a:solidFill>
              <a:schemeClr val="tx1"/>
            </a:solidFill>
            <a:prstDash val="solid"/>
            <a:round/>
            <a:headEnd type="none" w="med" len="med"/>
            <a:tailEnd type="arrow"/>
          </a:ln>
          <a:effectLst/>
        </p:spPr>
      </p:cxnSp>
      <p:sp>
        <p:nvSpPr>
          <p:cNvPr id="9" name="CasellaDiTesto 8"/>
          <p:cNvSpPr txBox="1"/>
          <p:nvPr/>
        </p:nvSpPr>
        <p:spPr>
          <a:xfrm>
            <a:off x="3384128" y="1259557"/>
            <a:ext cx="1512168" cy="407145"/>
          </a:xfrm>
          <a:prstGeom prst="rect">
            <a:avLst/>
          </a:prstGeom>
          <a:noFill/>
        </p:spPr>
        <p:txBody>
          <a:bodyPr wrap="square" lIns="91420" tIns="45711" rIns="91420" bIns="45711" rtlCol="0">
            <a:spAutoFit/>
          </a:bodyPr>
          <a:lstStyle/>
          <a:p>
            <a:r>
              <a:rPr lang="it-IT" sz="1100" dirty="0" smtClean="0">
                <a:solidFill>
                  <a:schemeClr val="tx1"/>
                </a:solidFill>
                <a:latin typeface="Eras Bold ITC" pitchFamily="34" charset="0"/>
              </a:rPr>
              <a:t>CORED HALO +</a:t>
            </a:r>
          </a:p>
          <a:p>
            <a:r>
              <a:rPr lang="it-IT" sz="1100" dirty="0" smtClean="0">
                <a:solidFill>
                  <a:schemeClr val="tx1"/>
                </a:solidFill>
                <a:latin typeface="Eras Bold ITC" pitchFamily="34" charset="0"/>
              </a:rPr>
              <a:t> STELLAR SPH</a:t>
            </a:r>
            <a:endParaRPr lang="it-IT" sz="1100" dirty="0">
              <a:solidFill>
                <a:schemeClr val="tx1"/>
              </a:solidFill>
              <a:latin typeface="Eras Bold ITC" pitchFamily="34" charset="0"/>
            </a:endParaRPr>
          </a:p>
        </p:txBody>
      </p:sp>
      <p:cxnSp>
        <p:nvCxnSpPr>
          <p:cNvPr id="13" name="Connettore 2 12"/>
          <p:cNvCxnSpPr/>
          <p:nvPr/>
        </p:nvCxnSpPr>
        <p:spPr bwMode="auto">
          <a:xfrm rot="5400000">
            <a:off x="3852180" y="1727609"/>
            <a:ext cx="216024" cy="1588"/>
          </a:xfrm>
          <a:prstGeom prst="straightConnector1">
            <a:avLst/>
          </a:prstGeom>
          <a:solidFill>
            <a:srgbClr val="00B8FF"/>
          </a:solidFill>
          <a:ln w="9525" cap="flat" cmpd="sng" algn="ctr">
            <a:solidFill>
              <a:schemeClr val="tx1"/>
            </a:solidFill>
            <a:prstDash val="solid"/>
            <a:round/>
            <a:headEnd type="none" w="med" len="med"/>
            <a:tailEnd type="arrow"/>
          </a:ln>
          <a:effectLst/>
        </p:spPr>
      </p:cxn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7" name="Picture 1" descr="C:\Documents and Settings\Sissa\Desktop\Picture1.png"/>
          <p:cNvPicPr>
            <a:picLocks noChangeAspect="1" noChangeArrowheads="1"/>
          </p:cNvPicPr>
          <p:nvPr/>
        </p:nvPicPr>
        <p:blipFill>
          <a:blip r:embed="rId3" cstate="print"/>
          <a:srcRect/>
          <a:stretch>
            <a:fillRect/>
          </a:stretch>
        </p:blipFill>
        <p:spPr bwMode="auto">
          <a:xfrm>
            <a:off x="359792" y="2922645"/>
            <a:ext cx="3720653" cy="3542300"/>
          </a:xfrm>
          <a:prstGeom prst="rect">
            <a:avLst/>
          </a:prstGeom>
          <a:noFill/>
        </p:spPr>
      </p:pic>
      <p:sp>
        <p:nvSpPr>
          <p:cNvPr id="38914" name="Rectangle 1"/>
          <p:cNvSpPr>
            <a:spLocks noGrp="1" noChangeArrowheads="1"/>
          </p:cNvSpPr>
          <p:nvPr>
            <p:ph type="title"/>
          </p:nvPr>
        </p:nvSpPr>
        <p:spPr>
          <a:xfrm>
            <a:off x="791840" y="179437"/>
            <a:ext cx="8140105" cy="540000"/>
          </a:xfrm>
        </p:spPr>
        <p:txBody>
          <a:bodyPr/>
          <a:lstStyle/>
          <a:p>
            <a:pPr eaLnBrk="1" hangingPunct="1"/>
            <a:r>
              <a:rPr lang="en-US" sz="3200" dirty="0" smtClean="0">
                <a:solidFill>
                  <a:srgbClr val="FF0000"/>
                </a:solidFill>
              </a:rPr>
              <a:t>			        </a:t>
            </a:r>
            <a:r>
              <a:rPr lang="en-US" sz="2800" dirty="0" smtClean="0">
                <a:solidFill>
                  <a:srgbClr val="C00000"/>
                </a:solidFill>
                <a:latin typeface="+mn-lt"/>
              </a:rPr>
              <a:t>Mass </a:t>
            </a:r>
            <a:r>
              <a:rPr lang="en-US" sz="2800" dirty="0">
                <a:solidFill>
                  <a:srgbClr val="C00000"/>
                </a:solidFill>
                <a:latin typeface="+mn-lt"/>
              </a:rPr>
              <a:t>profiles of </a:t>
            </a:r>
            <a:r>
              <a:rPr lang="en-US" sz="2800" dirty="0" err="1">
                <a:solidFill>
                  <a:srgbClr val="C00000"/>
                </a:solidFill>
                <a:latin typeface="+mn-lt"/>
              </a:rPr>
              <a:t>dSphs</a:t>
            </a:r>
            <a:endParaRPr lang="en-US" sz="2800" dirty="0">
              <a:solidFill>
                <a:srgbClr val="C00000"/>
              </a:solidFill>
              <a:latin typeface="+mn-lt"/>
            </a:endParaRPr>
          </a:p>
        </p:txBody>
      </p:sp>
      <p:sp>
        <p:nvSpPr>
          <p:cNvPr id="38915" name="Rectangle 2"/>
          <p:cNvSpPr>
            <a:spLocks noGrp="1" noChangeArrowheads="1"/>
          </p:cNvSpPr>
          <p:nvPr>
            <p:ph type="body" idx="1"/>
          </p:nvPr>
        </p:nvSpPr>
        <p:spPr>
          <a:xfrm>
            <a:off x="50403" y="1335543"/>
            <a:ext cx="10030222" cy="6224132"/>
          </a:xfrm>
        </p:spPr>
        <p:txBody>
          <a:bodyPr/>
          <a:lstStyle/>
          <a:p>
            <a:pPr marL="251941" indent="0" hangingPunct="1"/>
            <a:endParaRPr lang="en-US" sz="2400" dirty="0"/>
          </a:p>
          <a:p>
            <a:pPr marL="251941" indent="0" hangingPunct="1"/>
            <a:r>
              <a:rPr lang="en-US" sz="2000" dirty="0" smtClean="0">
                <a:solidFill>
                  <a:schemeClr val="accent6">
                    <a:lumMod val="75000"/>
                  </a:schemeClr>
                </a:solidFill>
                <a:latin typeface="+mj-lt"/>
              </a:rPr>
              <a:t>Jeans equation relates kinematics</a:t>
            </a:r>
            <a:r>
              <a:rPr lang="en-US" sz="2000" dirty="0">
                <a:solidFill>
                  <a:schemeClr val="accent6">
                    <a:lumMod val="75000"/>
                  </a:schemeClr>
                </a:solidFill>
                <a:latin typeface="+mj-lt"/>
              </a:rPr>
              <a:t>, </a:t>
            </a:r>
            <a:r>
              <a:rPr lang="en-US" sz="2000" dirty="0" smtClean="0">
                <a:solidFill>
                  <a:schemeClr val="accent6">
                    <a:lumMod val="75000"/>
                  </a:schemeClr>
                </a:solidFill>
                <a:latin typeface="+mj-lt"/>
              </a:rPr>
              <a:t>light and underlying </a:t>
            </a:r>
            <a:r>
              <a:rPr lang="en-US" sz="2000" dirty="0">
                <a:solidFill>
                  <a:schemeClr val="accent6">
                    <a:lumMod val="75000"/>
                  </a:schemeClr>
                </a:solidFill>
                <a:latin typeface="+mj-lt"/>
              </a:rPr>
              <a:t>mass </a:t>
            </a:r>
            <a:r>
              <a:rPr lang="en-US" sz="2000" dirty="0" smtClean="0">
                <a:solidFill>
                  <a:schemeClr val="accent6">
                    <a:lumMod val="75000"/>
                  </a:schemeClr>
                </a:solidFill>
                <a:latin typeface="+mj-lt"/>
              </a:rPr>
              <a:t>distribution</a:t>
            </a:r>
          </a:p>
          <a:p>
            <a:pPr marL="251941" indent="0" hangingPunct="1"/>
            <a:r>
              <a:rPr lang="en-US" sz="2000" dirty="0" smtClean="0">
                <a:solidFill>
                  <a:schemeClr val="accent6">
                    <a:lumMod val="75000"/>
                  </a:schemeClr>
                </a:solidFill>
                <a:latin typeface="+mj-lt"/>
              </a:rPr>
              <a:t>Make assumptions on the velocity </a:t>
            </a:r>
            <a:r>
              <a:rPr lang="en-US" sz="2000" dirty="0">
                <a:solidFill>
                  <a:schemeClr val="accent6">
                    <a:lumMod val="75000"/>
                  </a:schemeClr>
                </a:solidFill>
                <a:latin typeface="+mj-lt"/>
              </a:rPr>
              <a:t>anisotropy </a:t>
            </a:r>
            <a:r>
              <a:rPr lang="en-US" sz="2000" dirty="0" smtClean="0">
                <a:solidFill>
                  <a:schemeClr val="accent6">
                    <a:lumMod val="75000"/>
                  </a:schemeClr>
                </a:solidFill>
                <a:latin typeface="+mj-lt"/>
              </a:rPr>
              <a:t>and then fit the dispersion </a:t>
            </a:r>
            <a:r>
              <a:rPr lang="en-US" sz="2000" dirty="0">
                <a:solidFill>
                  <a:schemeClr val="accent6">
                    <a:lumMod val="75000"/>
                  </a:schemeClr>
                </a:solidFill>
                <a:latin typeface="+mj-lt"/>
              </a:rPr>
              <a:t>profile</a:t>
            </a:r>
          </a:p>
          <a:p>
            <a:pPr marL="592061" lvl="1" indent="0" hangingPunct="1"/>
            <a:endParaRPr lang="en-US" dirty="0" smtClean="0"/>
          </a:p>
        </p:txBody>
      </p:sp>
      <p:pic>
        <p:nvPicPr>
          <p:cNvPr id="38916" name="Picture 3"/>
          <p:cNvPicPr>
            <a:picLocks noChangeAspect="1" noChangeArrowheads="1"/>
          </p:cNvPicPr>
          <p:nvPr/>
        </p:nvPicPr>
        <p:blipFill>
          <a:blip r:embed="rId4" cstate="print"/>
          <a:srcRect/>
          <a:stretch>
            <a:fillRect/>
          </a:stretch>
        </p:blipFill>
        <p:spPr bwMode="auto">
          <a:xfrm>
            <a:off x="647826" y="937699"/>
            <a:ext cx="3909789" cy="691052"/>
          </a:xfrm>
          <a:prstGeom prst="rect">
            <a:avLst/>
          </a:prstGeom>
          <a:ln>
            <a:noFill/>
          </a:ln>
          <a:effectLst>
            <a:outerShdw blurRad="292100" dist="139700" dir="2700000" algn="tl" rotWithShape="0">
              <a:srgbClr val="333333">
                <a:alpha val="65000"/>
              </a:srgbClr>
            </a:outerShdw>
          </a:effectLst>
        </p:spPr>
      </p:pic>
      <p:pic>
        <p:nvPicPr>
          <p:cNvPr id="7" name="Picture 19" descr="rho"/>
          <p:cNvPicPr>
            <a:picLocks noChangeAspect="1" noChangeArrowheads="1"/>
          </p:cNvPicPr>
          <p:nvPr/>
        </p:nvPicPr>
        <p:blipFill>
          <a:blip r:embed="rId5" cstate="print"/>
          <a:srcRect l="20958" t="12827" r="22925" b="55820"/>
          <a:stretch>
            <a:fillRect/>
          </a:stretch>
        </p:blipFill>
        <p:spPr bwMode="auto">
          <a:xfrm>
            <a:off x="4176218" y="2699716"/>
            <a:ext cx="5472361" cy="4327016"/>
          </a:xfrm>
          <a:prstGeom prst="rect">
            <a:avLst/>
          </a:prstGeom>
          <a:noFill/>
          <a:ln w="9525">
            <a:noFill/>
            <a:miter lim="800000"/>
            <a:headEnd/>
            <a:tailEnd/>
          </a:ln>
        </p:spPr>
      </p:pic>
      <p:sp>
        <p:nvSpPr>
          <p:cNvPr id="8" name="Rettangolo 7"/>
          <p:cNvSpPr/>
          <p:nvPr/>
        </p:nvSpPr>
        <p:spPr>
          <a:xfrm>
            <a:off x="2" y="6588149"/>
            <a:ext cx="4936416" cy="435826"/>
          </a:xfrm>
          <a:prstGeom prst="rect">
            <a:avLst/>
          </a:prstGeom>
        </p:spPr>
        <p:txBody>
          <a:bodyPr wrap="none" lIns="91420" tIns="45711" rIns="91420" bIns="45711">
            <a:spAutoFit/>
          </a:bodyPr>
          <a:lstStyle/>
          <a:p>
            <a:pPr defTabSz="1007745" fontAlgn="auto">
              <a:spcBef>
                <a:spcPts val="0"/>
              </a:spcBef>
              <a:spcAft>
                <a:spcPts val="0"/>
              </a:spcAft>
            </a:pPr>
            <a:r>
              <a:rPr lang="en-US" sz="2400" b="1" dirty="0" smtClean="0">
                <a:solidFill>
                  <a:prstClr val="black"/>
                </a:solidFill>
                <a:latin typeface="Calibri"/>
              </a:rPr>
              <a:t>Results point to cored distributions  </a:t>
            </a:r>
          </a:p>
        </p:txBody>
      </p:sp>
      <p:sp>
        <p:nvSpPr>
          <p:cNvPr id="10" name="Text Box 15"/>
          <p:cNvSpPr txBox="1">
            <a:spLocks noChangeArrowheads="1"/>
          </p:cNvSpPr>
          <p:nvPr/>
        </p:nvSpPr>
        <p:spPr bwMode="auto">
          <a:xfrm>
            <a:off x="5472361" y="971525"/>
            <a:ext cx="4608264" cy="617025"/>
          </a:xfrm>
          <a:prstGeom prst="rect">
            <a:avLst/>
          </a:prstGeom>
          <a:noFill/>
          <a:ln w="9525">
            <a:noFill/>
            <a:miter lim="800000"/>
            <a:headEnd/>
            <a:tailEnd/>
          </a:ln>
        </p:spPr>
        <p:txBody>
          <a:bodyPr wrap="square" lIns="100772" tIns="50386" rIns="100772" bIns="50386">
            <a:spAutoFit/>
          </a:bodyPr>
          <a:lstStyle/>
          <a:p>
            <a:pPr defTabSz="1007745" fontAlgn="auto">
              <a:spcBef>
                <a:spcPts val="0"/>
              </a:spcBef>
              <a:spcAft>
                <a:spcPts val="0"/>
              </a:spcAft>
            </a:pPr>
            <a:r>
              <a:rPr lang="en-GB" b="1" dirty="0" smtClean="0">
                <a:solidFill>
                  <a:prstClr val="black"/>
                </a:solidFill>
                <a:latin typeface="Calibri"/>
                <a:ea typeface="+mn-ea"/>
              </a:rPr>
              <a:t>Jeans</a:t>
            </a:r>
            <a:r>
              <a:rPr lang="en-GB" b="1" dirty="0">
                <a:solidFill>
                  <a:prstClr val="black"/>
                </a:solidFill>
                <a:latin typeface="Calibri"/>
                <a:ea typeface="+mn-ea"/>
              </a:rPr>
              <a:t>’ models </a:t>
            </a:r>
            <a:r>
              <a:rPr lang="en-GB" b="1" dirty="0" smtClean="0">
                <a:solidFill>
                  <a:prstClr val="black"/>
                </a:solidFill>
                <a:latin typeface="Calibri"/>
                <a:ea typeface="+mn-ea"/>
              </a:rPr>
              <a:t>provide </a:t>
            </a:r>
            <a:r>
              <a:rPr lang="en-GB" b="1" dirty="0">
                <a:solidFill>
                  <a:prstClr val="black"/>
                </a:solidFill>
                <a:latin typeface="Calibri"/>
                <a:ea typeface="+mn-ea"/>
              </a:rPr>
              <a:t>the most </a:t>
            </a:r>
            <a:r>
              <a:rPr lang="en-GB" b="1" dirty="0" smtClean="0">
                <a:solidFill>
                  <a:prstClr val="black"/>
                </a:solidFill>
                <a:latin typeface="Calibri"/>
                <a:ea typeface="+mn-ea"/>
              </a:rPr>
              <a:t> objective sample </a:t>
            </a:r>
            <a:r>
              <a:rPr lang="en-GB" b="1" dirty="0">
                <a:solidFill>
                  <a:prstClr val="black"/>
                </a:solidFill>
                <a:latin typeface="Calibri"/>
                <a:ea typeface="+mn-ea"/>
              </a:rPr>
              <a:t>comparison </a:t>
            </a:r>
            <a:endParaRPr lang="en-GB" b="1" dirty="0" smtClean="0">
              <a:solidFill>
                <a:prstClr val="black"/>
              </a:solidFill>
              <a:latin typeface="Calibri"/>
              <a:ea typeface="+mn-ea"/>
            </a:endParaRPr>
          </a:p>
        </p:txBody>
      </p:sp>
      <p:sp>
        <p:nvSpPr>
          <p:cNvPr id="12" name="Rectangle 10"/>
          <p:cNvSpPr>
            <a:spLocks noChangeArrowheads="1"/>
          </p:cNvSpPr>
          <p:nvPr/>
        </p:nvSpPr>
        <p:spPr bwMode="auto">
          <a:xfrm>
            <a:off x="4320232" y="7020199"/>
            <a:ext cx="1817554" cy="356104"/>
          </a:xfrm>
          <a:prstGeom prst="rect">
            <a:avLst/>
          </a:prstGeom>
          <a:noFill/>
          <a:ln w="9525">
            <a:noFill/>
            <a:round/>
            <a:headEnd/>
            <a:tailEnd/>
          </a:ln>
          <a:effectLst/>
        </p:spPr>
        <p:txBody>
          <a:bodyPr wrap="none" lIns="89982" tIns="46790" rIns="89982" bIns="46790">
            <a:spAutoFit/>
          </a:bodyPr>
          <a:lstStyle/>
          <a:p>
            <a:pPr hangingPunct="1">
              <a:lnSpc>
                <a:spcPct val="100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sz="1700" dirty="0" err="1" smtClean="0">
                <a:solidFill>
                  <a:srgbClr val="000000"/>
                </a:solidFill>
                <a:latin typeface="Calibri" charset="0"/>
              </a:rPr>
              <a:t>Gilmore</a:t>
            </a:r>
            <a:r>
              <a:rPr lang="it-IT" sz="1700" dirty="0" smtClean="0">
                <a:solidFill>
                  <a:srgbClr val="000000"/>
                </a:solidFill>
                <a:latin typeface="Calibri" charset="0"/>
              </a:rPr>
              <a:t> </a:t>
            </a:r>
            <a:r>
              <a:rPr lang="it-IT" sz="1700" dirty="0" err="1" smtClean="0">
                <a:solidFill>
                  <a:srgbClr val="000000"/>
                </a:solidFill>
                <a:latin typeface="Calibri" charset="0"/>
              </a:rPr>
              <a:t>et</a:t>
            </a:r>
            <a:r>
              <a:rPr lang="it-IT" sz="1700" dirty="0" smtClean="0">
                <a:solidFill>
                  <a:srgbClr val="000000"/>
                </a:solidFill>
                <a:latin typeface="Calibri" charset="0"/>
              </a:rPr>
              <a:t> al 2007</a:t>
            </a:r>
            <a:endParaRPr lang="it-IT" sz="1700" dirty="0">
              <a:solidFill>
                <a:srgbClr val="000000"/>
              </a:solidFill>
              <a:latin typeface="Calibri" charset="0"/>
            </a:endParaRPr>
          </a:p>
        </p:txBody>
      </p:sp>
      <p:sp>
        <p:nvSpPr>
          <p:cNvPr id="13" name="CasellaDiTesto 12"/>
          <p:cNvSpPr txBox="1"/>
          <p:nvPr/>
        </p:nvSpPr>
        <p:spPr>
          <a:xfrm>
            <a:off x="6840512" y="6012086"/>
            <a:ext cx="1598427" cy="265846"/>
          </a:xfrm>
          <a:prstGeom prst="rect">
            <a:avLst/>
          </a:prstGeom>
          <a:noFill/>
        </p:spPr>
        <p:txBody>
          <a:bodyPr wrap="none" lIns="91420" tIns="45711" rIns="91420" bIns="45711" rtlCol="0">
            <a:spAutoFit/>
          </a:bodyPr>
          <a:lstStyle/>
          <a:p>
            <a:r>
              <a:rPr lang="it-IT" sz="1200" dirty="0" smtClean="0">
                <a:solidFill>
                  <a:schemeClr val="tx1"/>
                </a:solidFill>
                <a:latin typeface="Eras Bold ITC" pitchFamily="34" charset="0"/>
              </a:rPr>
              <a:t>DENSITY PROFILE</a:t>
            </a:r>
            <a:endParaRPr lang="it-IT" sz="1200" dirty="0">
              <a:solidFill>
                <a:schemeClr val="tx1"/>
              </a:solidFill>
              <a:latin typeface="Eras Bold ITC" pitchFamily="34" charset="0"/>
            </a:endParaRPr>
          </a:p>
        </p:txBody>
      </p:sp>
      <p:sp>
        <p:nvSpPr>
          <p:cNvPr id="15" name="CasellaDiTesto 14"/>
          <p:cNvSpPr txBox="1"/>
          <p:nvPr/>
        </p:nvSpPr>
        <p:spPr>
          <a:xfrm>
            <a:off x="1295899" y="5075983"/>
            <a:ext cx="1718598" cy="265846"/>
          </a:xfrm>
          <a:prstGeom prst="rect">
            <a:avLst/>
          </a:prstGeom>
          <a:noFill/>
        </p:spPr>
        <p:txBody>
          <a:bodyPr wrap="none" lIns="91420" tIns="45711" rIns="91420" bIns="45711" rtlCol="0">
            <a:spAutoFit/>
          </a:bodyPr>
          <a:lstStyle/>
          <a:p>
            <a:r>
              <a:rPr lang="it-IT" sz="1200" dirty="0" smtClean="0">
                <a:solidFill>
                  <a:schemeClr val="tx1"/>
                </a:solidFill>
                <a:latin typeface="Eras Bold ITC" pitchFamily="34" charset="0"/>
              </a:rPr>
              <a:t>PLUMMER PROFILE</a:t>
            </a:r>
            <a:endParaRPr lang="it-IT" sz="1200" dirty="0">
              <a:solidFill>
                <a:schemeClr val="tx1"/>
              </a:solidFill>
              <a:latin typeface="Eras Bold ITC" pitchFamily="34" charset="0"/>
            </a:endParaRPr>
          </a:p>
        </p:txBody>
      </p:sp>
      <p:pic>
        <p:nvPicPr>
          <p:cNvPr id="190466" name="Picture 2"/>
          <p:cNvPicPr>
            <a:picLocks noChangeAspect="1" noChangeArrowheads="1"/>
          </p:cNvPicPr>
          <p:nvPr/>
        </p:nvPicPr>
        <p:blipFill>
          <a:blip r:embed="rId6" cstate="print"/>
          <a:srcRect/>
          <a:stretch>
            <a:fillRect/>
          </a:stretch>
        </p:blipFill>
        <p:spPr bwMode="auto">
          <a:xfrm>
            <a:off x="1223890" y="5436021"/>
            <a:ext cx="1825721" cy="406234"/>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3"/>
          <p:cNvSpPr txBox="1">
            <a:spLocks noChangeArrowheads="1"/>
          </p:cNvSpPr>
          <p:nvPr/>
        </p:nvSpPr>
        <p:spPr bwMode="auto">
          <a:xfrm>
            <a:off x="357023" y="2351902"/>
            <a:ext cx="203621" cy="488165"/>
          </a:xfrm>
          <a:prstGeom prst="rect">
            <a:avLst/>
          </a:prstGeom>
          <a:noFill/>
          <a:ln w="9525">
            <a:noFill/>
            <a:miter lim="800000"/>
            <a:headEnd/>
            <a:tailEnd/>
          </a:ln>
        </p:spPr>
        <p:txBody>
          <a:bodyPr wrap="none" lIns="100772" tIns="50386" rIns="100772" bIns="50386">
            <a:spAutoFit/>
          </a:bodyPr>
          <a:lstStyle/>
          <a:p>
            <a:pPr defTabSz="1007745" fontAlgn="auto">
              <a:spcBef>
                <a:spcPts val="0"/>
              </a:spcBef>
              <a:spcAft>
                <a:spcPts val="0"/>
              </a:spcAft>
            </a:pPr>
            <a:endParaRPr lang="en-US" sz="2600" b="1" dirty="0">
              <a:solidFill>
                <a:prstClr val="black"/>
              </a:solidFill>
              <a:ea typeface="+mn-ea"/>
            </a:endParaRPr>
          </a:p>
        </p:txBody>
      </p:sp>
      <p:sp>
        <p:nvSpPr>
          <p:cNvPr id="8" name="Rettangolo 7"/>
          <p:cNvSpPr/>
          <p:nvPr/>
        </p:nvSpPr>
        <p:spPr>
          <a:xfrm>
            <a:off x="1" y="0"/>
            <a:ext cx="9864848" cy="3068491"/>
          </a:xfrm>
          <a:prstGeom prst="rect">
            <a:avLst/>
          </a:prstGeom>
        </p:spPr>
        <p:txBody>
          <a:bodyPr wrap="square" lIns="90698" tIns="45350" rIns="90698" bIns="45350">
            <a:spAutoFit/>
          </a:bodyPr>
          <a:lstStyle/>
          <a:p>
            <a:r>
              <a:rPr lang="en-US" sz="2400" b="1" dirty="0" smtClean="0">
                <a:solidFill>
                  <a:prstClr val="black"/>
                </a:solidFill>
                <a:latin typeface="Calibri"/>
                <a:ea typeface="+mn-ea"/>
              </a:rPr>
              <a:t>Degeneracy between DM mass profile and velocity anisotropy</a:t>
            </a:r>
            <a:endParaRPr lang="en-US" sz="2400" dirty="0" smtClean="0">
              <a:solidFill>
                <a:schemeClr val="accent4"/>
              </a:solidFill>
              <a:ea typeface="Gill Sans" charset="0"/>
              <a:cs typeface="Gill Sans" charset="0"/>
            </a:endParaRPr>
          </a:p>
          <a:p>
            <a:r>
              <a:rPr lang="en-US" dirty="0" smtClean="0">
                <a:solidFill>
                  <a:schemeClr val="accent6"/>
                </a:solidFill>
                <a:ea typeface="Gill Sans" charset="0"/>
                <a:cs typeface="Gill Sans" charset="0"/>
              </a:rPr>
              <a:t>Cored and cusped halos with orbit anisotropy fit dispersion profiles equally well</a:t>
            </a:r>
          </a:p>
          <a:p>
            <a:pPr defTabSz="1007745" fontAlgn="auto">
              <a:spcBef>
                <a:spcPts val="0"/>
              </a:spcBef>
              <a:spcAft>
                <a:spcPts val="0"/>
              </a:spcAft>
            </a:pPr>
            <a:endParaRPr lang="en-US" sz="2400" b="1" dirty="0" smtClean="0">
              <a:solidFill>
                <a:prstClr val="black"/>
              </a:solidFill>
              <a:latin typeface="Calibri"/>
              <a:ea typeface="+mn-ea"/>
            </a:endParaRPr>
          </a:p>
          <a:p>
            <a:pPr defTabSz="1007745" fontAlgn="auto">
              <a:spcBef>
                <a:spcPts val="0"/>
              </a:spcBef>
              <a:spcAft>
                <a:spcPts val="0"/>
              </a:spcAft>
            </a:pPr>
            <a:endParaRPr lang="en-US" sz="2400" b="1" dirty="0" smtClean="0">
              <a:solidFill>
                <a:prstClr val="black"/>
              </a:solidFill>
              <a:latin typeface="Calibri"/>
              <a:ea typeface="+mn-ea"/>
            </a:endParaRPr>
          </a:p>
          <a:p>
            <a:pPr defTabSz="1007745" fontAlgn="auto">
              <a:spcBef>
                <a:spcPts val="0"/>
              </a:spcBef>
              <a:spcAft>
                <a:spcPts val="0"/>
              </a:spcAft>
            </a:pPr>
            <a:endParaRPr lang="en-US" sz="2400" b="1" dirty="0">
              <a:solidFill>
                <a:prstClr val="black"/>
              </a:solidFill>
              <a:latin typeface="Calibri"/>
              <a:ea typeface="+mn-ea"/>
            </a:endParaRPr>
          </a:p>
          <a:p>
            <a:pPr defTabSz="1007745" fontAlgn="auto">
              <a:spcBef>
                <a:spcPts val="0"/>
              </a:spcBef>
              <a:spcAft>
                <a:spcPts val="0"/>
              </a:spcAft>
            </a:pPr>
            <a:endParaRPr lang="en-US" sz="2400" b="1" dirty="0" smtClean="0">
              <a:solidFill>
                <a:prstClr val="black"/>
              </a:solidFill>
              <a:latin typeface="Calibri"/>
              <a:ea typeface="+mn-ea"/>
            </a:endParaRPr>
          </a:p>
          <a:p>
            <a:pPr defTabSz="1007745" fontAlgn="auto">
              <a:spcBef>
                <a:spcPts val="0"/>
              </a:spcBef>
              <a:spcAft>
                <a:spcPts val="0"/>
              </a:spcAft>
            </a:pPr>
            <a:endParaRPr lang="en-US" sz="2400" dirty="0" smtClean="0">
              <a:solidFill>
                <a:prstClr val="black"/>
              </a:solidFill>
              <a:latin typeface="Calibri"/>
              <a:ea typeface="+mn-ea"/>
            </a:endParaRPr>
          </a:p>
          <a:p>
            <a:pPr defTabSz="1007745" fontAlgn="auto">
              <a:spcBef>
                <a:spcPts val="0"/>
              </a:spcBef>
              <a:spcAft>
                <a:spcPts val="0"/>
              </a:spcAft>
            </a:pPr>
            <a:endParaRPr lang="en-US" sz="2400" dirty="0">
              <a:solidFill>
                <a:prstClr val="black"/>
              </a:solidFill>
              <a:latin typeface="Calibri"/>
              <a:ea typeface="+mn-ea"/>
            </a:endParaRPr>
          </a:p>
          <a:p>
            <a:pPr defTabSz="1007745" fontAlgn="auto">
              <a:spcBef>
                <a:spcPts val="0"/>
              </a:spcBef>
              <a:spcAft>
                <a:spcPts val="0"/>
              </a:spcAft>
            </a:pPr>
            <a:endParaRPr lang="en-US" sz="2400" dirty="0">
              <a:solidFill>
                <a:prstClr val="black"/>
              </a:solidFill>
              <a:latin typeface="Calibri"/>
              <a:ea typeface="+mn-ea"/>
            </a:endParaRPr>
          </a:p>
        </p:txBody>
      </p:sp>
      <p:sp>
        <p:nvSpPr>
          <p:cNvPr id="14" name="Rettangolo 13"/>
          <p:cNvSpPr/>
          <p:nvPr/>
        </p:nvSpPr>
        <p:spPr>
          <a:xfrm>
            <a:off x="1471612" y="616491"/>
            <a:ext cx="2519363" cy="349949"/>
          </a:xfrm>
          <a:prstGeom prst="rect">
            <a:avLst/>
          </a:prstGeom>
        </p:spPr>
        <p:txBody>
          <a:bodyPr lIns="91420" tIns="45711" rIns="91420" bIns="45711">
            <a:spAutoFit/>
          </a:bodyPr>
          <a:lstStyle/>
          <a:p>
            <a:pPr marL="251941" hangingPunct="1">
              <a:buSzPct val="99000"/>
            </a:pPr>
            <a:r>
              <a:rPr lang="en-US" dirty="0" smtClean="0">
                <a:solidFill>
                  <a:srgbClr val="000000"/>
                </a:solidFill>
              </a:rPr>
              <a:t> </a:t>
            </a:r>
            <a:endParaRPr lang="en-US" dirty="0">
              <a:solidFill>
                <a:srgbClr val="000000"/>
              </a:solidFill>
            </a:endParaRPr>
          </a:p>
        </p:txBody>
      </p:sp>
      <p:sp>
        <p:nvSpPr>
          <p:cNvPr id="15" name="Rectangle 10"/>
          <p:cNvSpPr>
            <a:spLocks noChangeArrowheads="1"/>
          </p:cNvSpPr>
          <p:nvPr/>
        </p:nvSpPr>
        <p:spPr bwMode="auto">
          <a:xfrm>
            <a:off x="7128544" y="899517"/>
            <a:ext cx="1800200" cy="356104"/>
          </a:xfrm>
          <a:prstGeom prst="rect">
            <a:avLst/>
          </a:prstGeom>
          <a:noFill/>
          <a:ln w="9525">
            <a:noFill/>
            <a:round/>
            <a:headEnd/>
            <a:tailEnd/>
          </a:ln>
          <a:effectLst/>
        </p:spPr>
        <p:txBody>
          <a:bodyPr wrap="square" lIns="89982" tIns="46790" rIns="89982" bIns="46790">
            <a:spAutoFit/>
          </a:bodyPr>
          <a:lstStyle/>
          <a:p>
            <a:pPr hangingPunct="1">
              <a:lnSpc>
                <a:spcPct val="100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sz="1700" dirty="0" err="1" smtClean="0">
                <a:solidFill>
                  <a:srgbClr val="000000"/>
                </a:solidFill>
                <a:latin typeface="Calibri" charset="0"/>
              </a:rPr>
              <a:t>Walker</a:t>
            </a:r>
            <a:r>
              <a:rPr lang="it-IT" sz="1700" dirty="0" smtClean="0">
                <a:solidFill>
                  <a:srgbClr val="000000"/>
                </a:solidFill>
                <a:latin typeface="Calibri" charset="0"/>
              </a:rPr>
              <a:t> </a:t>
            </a:r>
            <a:r>
              <a:rPr lang="it-IT" sz="1700" dirty="0" err="1" smtClean="0">
                <a:solidFill>
                  <a:srgbClr val="000000"/>
                </a:solidFill>
                <a:latin typeface="Calibri" charset="0"/>
              </a:rPr>
              <a:t>et</a:t>
            </a:r>
            <a:r>
              <a:rPr lang="it-IT" sz="1700" dirty="0" smtClean="0">
                <a:solidFill>
                  <a:srgbClr val="000000"/>
                </a:solidFill>
                <a:latin typeface="Calibri" charset="0"/>
              </a:rPr>
              <a:t> al 2009</a:t>
            </a:r>
            <a:endParaRPr lang="it-IT" sz="1700" dirty="0">
              <a:solidFill>
                <a:srgbClr val="000000"/>
              </a:solidFill>
              <a:latin typeface="Calibri" charset="0"/>
            </a:endParaRPr>
          </a:p>
        </p:txBody>
      </p:sp>
      <p:sp>
        <p:nvSpPr>
          <p:cNvPr id="21" name="Segnaposto contenuto 20"/>
          <p:cNvSpPr>
            <a:spLocks noGrp="1"/>
          </p:cNvSpPr>
          <p:nvPr>
            <p:ph sz="half" idx="1"/>
          </p:nvPr>
        </p:nvSpPr>
        <p:spPr/>
        <p:txBody>
          <a:bodyPr/>
          <a:lstStyle/>
          <a:p>
            <a:endParaRPr lang="it-IT" dirty="0"/>
          </a:p>
        </p:txBody>
      </p:sp>
      <p:pic>
        <p:nvPicPr>
          <p:cNvPr id="218114" name="Picture 2" descr="C:\Users\paolo\Desktop\aaaq1.jpeg"/>
          <p:cNvPicPr>
            <a:picLocks noChangeAspect="1" noChangeArrowheads="1"/>
          </p:cNvPicPr>
          <p:nvPr/>
        </p:nvPicPr>
        <p:blipFill>
          <a:blip r:embed="rId3" cstate="print"/>
          <a:srcRect/>
          <a:stretch>
            <a:fillRect/>
          </a:stretch>
        </p:blipFill>
        <p:spPr bwMode="auto">
          <a:xfrm>
            <a:off x="503808" y="755501"/>
            <a:ext cx="6592516" cy="6317888"/>
          </a:xfrm>
          <a:prstGeom prst="rect">
            <a:avLst/>
          </a:prstGeom>
          <a:noFill/>
        </p:spPr>
      </p:pic>
      <p:sp>
        <p:nvSpPr>
          <p:cNvPr id="13" name="Rectangle 10"/>
          <p:cNvSpPr>
            <a:spLocks noChangeArrowheads="1"/>
          </p:cNvSpPr>
          <p:nvPr/>
        </p:nvSpPr>
        <p:spPr bwMode="auto">
          <a:xfrm rot="16200000" flipH="1">
            <a:off x="149494" y="3630095"/>
            <a:ext cx="1224137" cy="371493"/>
          </a:xfrm>
          <a:prstGeom prst="rect">
            <a:avLst/>
          </a:prstGeom>
          <a:solidFill>
            <a:schemeClr val="bg1"/>
          </a:solidFill>
          <a:ln w="9525">
            <a:noFill/>
            <a:round/>
            <a:headEnd/>
            <a:tailEnd/>
          </a:ln>
          <a:effectLst/>
        </p:spPr>
        <p:txBody>
          <a:bodyPr wrap="square" lIns="89982" tIns="46790" rIns="89982" bIns="46790">
            <a:spAutoFit/>
          </a:bodyPr>
          <a:lstStyle/>
          <a:p>
            <a:pPr hangingPunct="1">
              <a:lnSpc>
                <a:spcPct val="100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sz="1700" dirty="0" smtClean="0">
                <a:solidFill>
                  <a:srgbClr val="000000"/>
                </a:solidFill>
                <a:latin typeface="Calibri" charset="0"/>
              </a:rPr>
              <a:t> </a:t>
            </a:r>
            <a:r>
              <a:rPr lang="el-GR" dirty="0" smtClean="0">
                <a:solidFill>
                  <a:srgbClr val="000000"/>
                </a:solidFill>
                <a:latin typeface="Times New Roman"/>
                <a:cs typeface="Times New Roman"/>
              </a:rPr>
              <a:t>σ</a:t>
            </a:r>
            <a:r>
              <a:rPr lang="it-IT" dirty="0" smtClean="0">
                <a:solidFill>
                  <a:srgbClr val="000000"/>
                </a:solidFill>
                <a:latin typeface="Times New Roman"/>
                <a:cs typeface="Times New Roman"/>
              </a:rPr>
              <a:t>(R) km/s</a:t>
            </a:r>
            <a:endParaRPr lang="it-IT" dirty="0">
              <a:solidFill>
                <a:srgbClr val="000000"/>
              </a:solidFill>
              <a:latin typeface="Calibri"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3769" y="467469"/>
            <a:ext cx="9936856" cy="1512168"/>
          </a:xfrm>
        </p:spPr>
        <p:txBody>
          <a:bodyPr>
            <a:normAutofit fontScale="90000"/>
          </a:bodyPr>
          <a:lstStyle/>
          <a:p>
            <a:r>
              <a:rPr lang="it-IT" sz="2800" b="1" dirty="0" smtClean="0">
                <a:solidFill>
                  <a:srgbClr val="FF0000"/>
                </a:solidFill>
              </a:rPr>
              <a:t/>
            </a:r>
            <a:br>
              <a:rPr lang="it-IT" sz="2800" b="1" dirty="0" smtClean="0">
                <a:solidFill>
                  <a:srgbClr val="FF0000"/>
                </a:solidFill>
              </a:rPr>
            </a:br>
            <a:r>
              <a:rPr lang="it-IT" sz="2800" b="1" dirty="0" smtClean="0">
                <a:solidFill>
                  <a:srgbClr val="FF0000"/>
                </a:solidFill>
              </a:rPr>
              <a:t/>
            </a:r>
            <a:br>
              <a:rPr lang="it-IT" sz="2800" b="1" dirty="0" smtClean="0">
                <a:solidFill>
                  <a:srgbClr val="FF0000"/>
                </a:solidFill>
              </a:rPr>
            </a:br>
            <a:r>
              <a:rPr lang="it-IT" sz="2800" b="1" dirty="0" smtClean="0">
                <a:solidFill>
                  <a:srgbClr val="FF0000"/>
                </a:solidFill>
              </a:rPr>
              <a:t/>
            </a:r>
            <a:br>
              <a:rPr lang="it-IT" sz="2800" b="1" dirty="0" smtClean="0">
                <a:solidFill>
                  <a:srgbClr val="FF0000"/>
                </a:solidFill>
              </a:rPr>
            </a:br>
            <a:r>
              <a:rPr lang="it-IT" sz="2800" b="1" dirty="0" smtClean="0">
                <a:solidFill>
                  <a:srgbClr val="FF0000"/>
                </a:solidFill>
              </a:rPr>
              <a:t/>
            </a:r>
            <a:br>
              <a:rPr lang="it-IT" sz="2800" b="1" dirty="0" smtClean="0">
                <a:solidFill>
                  <a:srgbClr val="FF0000"/>
                </a:solidFill>
              </a:rPr>
            </a:br>
            <a:r>
              <a:rPr lang="it-IT" sz="2800" b="1" dirty="0" smtClean="0">
                <a:solidFill>
                  <a:srgbClr val="FF0000"/>
                </a:solidFill>
              </a:rPr>
              <a:t/>
            </a:r>
            <a:br>
              <a:rPr lang="it-IT" sz="2800" b="1" dirty="0" smtClean="0">
                <a:solidFill>
                  <a:srgbClr val="FF0000"/>
                </a:solidFill>
              </a:rPr>
            </a:br>
            <a:r>
              <a:rPr lang="it-IT" sz="2800" b="1" dirty="0" smtClean="0">
                <a:solidFill>
                  <a:srgbClr val="FF0000"/>
                </a:solidFill>
              </a:rPr>
              <a:t/>
            </a:r>
            <a:br>
              <a:rPr lang="it-IT" sz="2800" b="1" dirty="0" smtClean="0">
                <a:solidFill>
                  <a:srgbClr val="FF0000"/>
                </a:solidFill>
              </a:rPr>
            </a:br>
            <a:r>
              <a:rPr lang="it-IT" sz="2800" b="1" dirty="0" smtClean="0">
                <a:solidFill>
                  <a:srgbClr val="FF0000"/>
                </a:solidFill>
              </a:rPr>
              <a:t>						</a:t>
            </a:r>
            <a:r>
              <a:rPr lang="it-IT" sz="2800" b="1" dirty="0" err="1" smtClean="0">
                <a:solidFill>
                  <a:srgbClr val="FF0000"/>
                </a:solidFill>
              </a:rPr>
              <a:t>dSphs</a:t>
            </a:r>
            <a:r>
              <a:rPr lang="it-IT" sz="2800" b="1" dirty="0" smtClean="0">
                <a:solidFill>
                  <a:srgbClr val="FF0000"/>
                </a:solidFill>
              </a:rPr>
              <a:t> </a:t>
            </a:r>
            <a:r>
              <a:rPr lang="it-IT" sz="2700" b="1" dirty="0" err="1" smtClean="0">
                <a:solidFill>
                  <a:srgbClr val="FF0000"/>
                </a:solidFill>
              </a:rPr>
              <a:t>cored</a:t>
            </a:r>
            <a:r>
              <a:rPr lang="it-IT" sz="2700" b="1" dirty="0" smtClean="0">
                <a:solidFill>
                  <a:srgbClr val="FF0000"/>
                </a:solidFill>
              </a:rPr>
              <a:t> </a:t>
            </a:r>
            <a:r>
              <a:rPr lang="it-IT" sz="2700" b="1" dirty="0" err="1" smtClean="0">
                <a:solidFill>
                  <a:srgbClr val="FF0000"/>
                </a:solidFill>
              </a:rPr>
              <a:t>halo</a:t>
            </a:r>
            <a:r>
              <a:rPr lang="it-IT" sz="2700" b="1" dirty="0" smtClean="0">
                <a:solidFill>
                  <a:srgbClr val="FF0000"/>
                </a:solidFill>
              </a:rPr>
              <a:t> </a:t>
            </a:r>
            <a:r>
              <a:rPr lang="it-IT" sz="2700" b="1" dirty="0" err="1" smtClean="0">
                <a:solidFill>
                  <a:srgbClr val="FF0000"/>
                </a:solidFill>
              </a:rPr>
              <a:t>model</a:t>
            </a:r>
            <a:r>
              <a:rPr lang="it-IT" sz="2700" b="1" dirty="0" smtClean="0">
                <a:solidFill>
                  <a:srgbClr val="FF0000"/>
                </a:solidFill>
              </a:rPr>
              <a:t/>
            </a:r>
            <a:br>
              <a:rPr lang="it-IT" sz="2700" b="1" dirty="0" smtClean="0">
                <a:solidFill>
                  <a:srgbClr val="FF0000"/>
                </a:solidFill>
              </a:rPr>
            </a:br>
            <a:r>
              <a:rPr lang="it-IT" sz="2700" b="1" dirty="0" smtClean="0">
                <a:solidFill>
                  <a:srgbClr val="FF0000"/>
                </a:solidFill>
              </a:rPr>
              <a:t/>
            </a:r>
            <a:br>
              <a:rPr lang="it-IT" sz="2700" b="1" dirty="0" smtClean="0">
                <a:solidFill>
                  <a:srgbClr val="FF0000"/>
                </a:solidFill>
              </a:rPr>
            </a:br>
            <a:r>
              <a:rPr lang="it-IT" sz="2700" b="1" dirty="0" err="1" smtClean="0">
                <a:solidFill>
                  <a:srgbClr val="002060"/>
                </a:solidFill>
                <a:latin typeface="+mn-lt"/>
              </a:rPr>
              <a:t>halo</a:t>
            </a:r>
            <a:r>
              <a:rPr lang="it-IT" sz="2700" b="1" dirty="0" smtClean="0">
                <a:solidFill>
                  <a:srgbClr val="002060"/>
                </a:solidFill>
                <a:latin typeface="+mn-lt"/>
              </a:rPr>
              <a:t> </a:t>
            </a:r>
            <a:r>
              <a:rPr lang="it-IT" sz="2700" b="1" dirty="0" err="1" smtClean="0">
                <a:solidFill>
                  <a:srgbClr val="002060"/>
                </a:solidFill>
                <a:latin typeface="+mn-lt"/>
              </a:rPr>
              <a:t>central</a:t>
            </a:r>
            <a:r>
              <a:rPr lang="it-IT" sz="2700" b="1" dirty="0" smtClean="0">
                <a:solidFill>
                  <a:srgbClr val="002060"/>
                </a:solidFill>
                <a:latin typeface="+mn-lt"/>
              </a:rPr>
              <a:t> </a:t>
            </a:r>
            <a:r>
              <a:rPr lang="it-IT" sz="2700" b="1" dirty="0" err="1" smtClean="0">
                <a:solidFill>
                  <a:srgbClr val="002060"/>
                </a:solidFill>
                <a:latin typeface="+mn-lt"/>
              </a:rPr>
              <a:t>densities</a:t>
            </a:r>
            <a:r>
              <a:rPr lang="it-IT" sz="2700" b="1" dirty="0" smtClean="0">
                <a:solidFill>
                  <a:srgbClr val="002060"/>
                </a:solidFill>
                <a:latin typeface="+mn-lt"/>
              </a:rPr>
              <a:t> correlate  </a:t>
            </a:r>
            <a:r>
              <a:rPr lang="it-IT" sz="2700" b="1" dirty="0" err="1" smtClean="0">
                <a:solidFill>
                  <a:srgbClr val="002060"/>
                </a:solidFill>
                <a:latin typeface="+mn-lt"/>
              </a:rPr>
              <a:t>with</a:t>
            </a:r>
            <a:r>
              <a:rPr lang="it-IT" sz="2700" b="1" dirty="0" smtClean="0">
                <a:solidFill>
                  <a:srgbClr val="002060"/>
                </a:solidFill>
                <a:latin typeface="+mn-lt"/>
              </a:rPr>
              <a:t> </a:t>
            </a:r>
            <a:r>
              <a:rPr lang="it-IT" sz="2700" b="1" dirty="0" err="1" smtClean="0">
                <a:solidFill>
                  <a:srgbClr val="002060"/>
                </a:solidFill>
                <a:latin typeface="+mn-lt"/>
              </a:rPr>
              <a:t>core</a:t>
            </a:r>
            <a:r>
              <a:rPr lang="it-IT" sz="2700" b="1" dirty="0" smtClean="0">
                <a:solidFill>
                  <a:srgbClr val="002060"/>
                </a:solidFill>
                <a:latin typeface="+mn-lt"/>
              </a:rPr>
              <a:t> </a:t>
            </a:r>
            <a:r>
              <a:rPr lang="it-IT" sz="2700" b="1" dirty="0" err="1" smtClean="0">
                <a:solidFill>
                  <a:srgbClr val="002060"/>
                </a:solidFill>
                <a:latin typeface="+mn-lt"/>
              </a:rPr>
              <a:t>radius</a:t>
            </a:r>
            <a:r>
              <a:rPr lang="it-IT" sz="2700" b="1" dirty="0" smtClean="0">
                <a:solidFill>
                  <a:srgbClr val="002060"/>
                </a:solidFill>
                <a:latin typeface="+mn-lt"/>
              </a:rPr>
              <a:t> in the </a:t>
            </a:r>
            <a:r>
              <a:rPr lang="it-IT" sz="2700" b="1" dirty="0" err="1" smtClean="0">
                <a:solidFill>
                  <a:srgbClr val="002060"/>
                </a:solidFill>
                <a:latin typeface="+mn-lt"/>
              </a:rPr>
              <a:t>same</a:t>
            </a:r>
            <a:r>
              <a:rPr lang="it-IT" sz="2700" b="1" dirty="0" smtClean="0">
                <a:solidFill>
                  <a:srgbClr val="002060"/>
                </a:solidFill>
                <a:latin typeface="+mn-lt"/>
              </a:rPr>
              <a:t> way </a:t>
            </a:r>
            <a:r>
              <a:rPr lang="it-IT" sz="2700" b="1" dirty="0" err="1" smtClean="0">
                <a:solidFill>
                  <a:srgbClr val="002060"/>
                </a:solidFill>
                <a:latin typeface="+mn-lt"/>
              </a:rPr>
              <a:t>as</a:t>
            </a:r>
            <a:r>
              <a:rPr lang="it-IT" sz="2700" b="1" dirty="0" smtClean="0">
                <a:solidFill>
                  <a:srgbClr val="002060"/>
                </a:solidFill>
                <a:latin typeface="+mn-lt"/>
              </a:rPr>
              <a:t> </a:t>
            </a:r>
            <a:r>
              <a:rPr lang="it-IT" sz="2700" b="1" dirty="0" err="1" smtClean="0">
                <a:solidFill>
                  <a:srgbClr val="002060"/>
                </a:solidFill>
                <a:latin typeface="+mn-lt"/>
              </a:rPr>
              <a:t>Spirals</a:t>
            </a:r>
            <a:r>
              <a:rPr lang="it-IT" sz="2700" b="1" dirty="0" smtClean="0">
                <a:solidFill>
                  <a:srgbClr val="002060"/>
                </a:solidFill>
                <a:latin typeface="+mn-lt"/>
              </a:rPr>
              <a:t> and </a:t>
            </a:r>
            <a:r>
              <a:rPr lang="it-IT" sz="2700" b="1" dirty="0" err="1" smtClean="0">
                <a:solidFill>
                  <a:srgbClr val="002060"/>
                </a:solidFill>
                <a:latin typeface="+mn-lt"/>
              </a:rPr>
              <a:t>Ellipticals</a:t>
            </a:r>
            <a:r>
              <a:rPr lang="it-IT" sz="2700" b="1" dirty="0" smtClean="0">
                <a:solidFill>
                  <a:srgbClr val="002060"/>
                </a:solidFill>
                <a:latin typeface="+mn-lt"/>
              </a:rPr>
              <a:t> </a:t>
            </a:r>
            <a:r>
              <a:rPr lang="it-IT" sz="2700" b="1" dirty="0" smtClean="0">
                <a:solidFill>
                  <a:srgbClr val="FF0000"/>
                </a:solidFill>
                <a:latin typeface="+mn-lt"/>
              </a:rPr>
              <a:t/>
            </a:r>
            <a:br>
              <a:rPr lang="it-IT" sz="2700" b="1" dirty="0" smtClean="0">
                <a:solidFill>
                  <a:srgbClr val="FF0000"/>
                </a:solidFill>
                <a:latin typeface="+mn-lt"/>
              </a:rPr>
            </a:br>
            <a:r>
              <a:rPr lang="it-IT" sz="2800" b="1" dirty="0" smtClean="0">
                <a:solidFill>
                  <a:srgbClr val="FF0000"/>
                </a:solidFill>
              </a:rPr>
              <a:t/>
            </a:r>
            <a:br>
              <a:rPr lang="it-IT" sz="2800" b="1" dirty="0" smtClean="0">
                <a:solidFill>
                  <a:srgbClr val="FF0000"/>
                </a:solidFill>
              </a:rPr>
            </a:br>
            <a:r>
              <a:rPr lang="it-IT" sz="2800" b="1" dirty="0" smtClean="0">
                <a:solidFill>
                  <a:schemeClr val="accent4"/>
                </a:solidFill>
              </a:rPr>
              <a:t> </a:t>
            </a:r>
            <a:r>
              <a:rPr lang="it-IT" sz="2800" b="1" dirty="0" smtClean="0">
                <a:solidFill>
                  <a:srgbClr val="FF0000"/>
                </a:solidFill>
              </a:rPr>
              <a:t/>
            </a:r>
            <a:br>
              <a:rPr lang="it-IT" sz="2800" b="1" dirty="0" smtClean="0">
                <a:solidFill>
                  <a:srgbClr val="FF0000"/>
                </a:solidFill>
              </a:rPr>
            </a:br>
            <a:r>
              <a:rPr lang="it-IT" sz="2800" b="1" dirty="0" smtClean="0">
                <a:solidFill>
                  <a:srgbClr val="FF0000"/>
                </a:solidFill>
              </a:rPr>
              <a:t/>
            </a:r>
            <a:br>
              <a:rPr lang="it-IT" sz="2800" b="1" dirty="0" smtClean="0">
                <a:solidFill>
                  <a:srgbClr val="FF0000"/>
                </a:solidFill>
              </a:rPr>
            </a:br>
            <a:r>
              <a:rPr lang="it-IT" sz="2800" b="1" dirty="0" smtClean="0">
                <a:solidFill>
                  <a:srgbClr val="FF0000"/>
                </a:solidFill>
              </a:rPr>
              <a:t/>
            </a:r>
            <a:br>
              <a:rPr lang="it-IT" sz="2800" b="1" dirty="0" smtClean="0">
                <a:solidFill>
                  <a:srgbClr val="FF0000"/>
                </a:solidFill>
              </a:rPr>
            </a:br>
            <a:r>
              <a:rPr lang="it-IT" sz="2800" b="1" dirty="0" smtClean="0">
                <a:solidFill>
                  <a:srgbClr val="FF0000"/>
                </a:solidFill>
              </a:rPr>
              <a:t/>
            </a:r>
            <a:br>
              <a:rPr lang="it-IT" sz="2800" b="1" dirty="0" smtClean="0">
                <a:solidFill>
                  <a:srgbClr val="FF0000"/>
                </a:solidFill>
              </a:rPr>
            </a:br>
            <a:r>
              <a:rPr lang="it-IT" sz="2800" b="1" dirty="0" smtClean="0">
                <a:solidFill>
                  <a:srgbClr val="FF0000"/>
                </a:solidFill>
              </a:rPr>
              <a:t/>
            </a:r>
            <a:br>
              <a:rPr lang="it-IT" sz="2800" b="1" dirty="0" smtClean="0">
                <a:solidFill>
                  <a:srgbClr val="FF0000"/>
                </a:solidFill>
              </a:rPr>
            </a:br>
            <a:r>
              <a:rPr lang="it-IT" sz="2400" b="1" dirty="0" smtClean="0">
                <a:solidFill>
                  <a:schemeClr val="accent4"/>
                </a:solidFill>
              </a:rPr>
              <a:t>  </a:t>
            </a:r>
            <a:br>
              <a:rPr lang="it-IT" sz="2400" b="1" dirty="0" smtClean="0">
                <a:solidFill>
                  <a:schemeClr val="accent4"/>
                </a:solidFill>
              </a:rPr>
            </a:br>
            <a:endParaRPr lang="it-IT" sz="2400" dirty="0"/>
          </a:p>
        </p:txBody>
      </p:sp>
      <p:pic>
        <p:nvPicPr>
          <p:cNvPr id="6" name="Picture 2" descr="C:\Users\paolo\Desktop\Immagine11.png"/>
          <p:cNvPicPr>
            <a:picLocks noChangeAspect="1" noChangeArrowheads="1"/>
          </p:cNvPicPr>
          <p:nvPr/>
        </p:nvPicPr>
        <p:blipFill>
          <a:blip r:embed="rId2" cstate="print"/>
          <a:srcRect/>
          <a:stretch>
            <a:fillRect/>
          </a:stretch>
        </p:blipFill>
        <p:spPr bwMode="auto">
          <a:xfrm>
            <a:off x="1799952" y="2627709"/>
            <a:ext cx="5302685" cy="3419798"/>
          </a:xfrm>
          <a:prstGeom prst="rect">
            <a:avLst/>
          </a:prstGeom>
          <a:noFill/>
        </p:spPr>
      </p:pic>
      <p:pic>
        <p:nvPicPr>
          <p:cNvPr id="8" name="Picture 2" descr="C:\Users\paolo\Desktop\slide55_eqn.png"/>
          <p:cNvPicPr>
            <a:picLocks noChangeAspect="1" noChangeArrowheads="1"/>
          </p:cNvPicPr>
          <p:nvPr/>
        </p:nvPicPr>
        <p:blipFill>
          <a:blip r:embed="rId3" cstate="print"/>
          <a:srcRect/>
          <a:stretch>
            <a:fillRect/>
          </a:stretch>
        </p:blipFill>
        <p:spPr bwMode="auto">
          <a:xfrm>
            <a:off x="2664048" y="1547589"/>
            <a:ext cx="3441855" cy="720080"/>
          </a:xfrm>
          <a:prstGeom prst="rect">
            <a:avLst/>
          </a:prstGeom>
          <a:noFill/>
        </p:spPr>
      </p:pic>
      <p:sp>
        <p:nvSpPr>
          <p:cNvPr id="13" name="Rettangolo 12"/>
          <p:cNvSpPr/>
          <p:nvPr/>
        </p:nvSpPr>
        <p:spPr>
          <a:xfrm>
            <a:off x="7344568" y="3851845"/>
            <a:ext cx="1857432" cy="369332"/>
          </a:xfrm>
          <a:prstGeom prst="rect">
            <a:avLst/>
          </a:prstGeom>
        </p:spPr>
        <p:txBody>
          <a:bodyPr wrap="none">
            <a:spAutoFit/>
          </a:bodyPr>
          <a:lstStyle/>
          <a:p>
            <a:pPr hangingPunct="1">
              <a:lnSpc>
                <a:spcPct val="100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dirty="0" smtClean="0">
                <a:solidFill>
                  <a:srgbClr val="000000"/>
                </a:solidFill>
                <a:latin typeface="Calibri" charset="0"/>
              </a:rPr>
              <a:t>Donato </a:t>
            </a:r>
            <a:r>
              <a:rPr lang="it-IT" dirty="0" err="1" smtClean="0">
                <a:solidFill>
                  <a:srgbClr val="000000"/>
                </a:solidFill>
                <a:latin typeface="Calibri" charset="0"/>
              </a:rPr>
              <a:t>et</a:t>
            </a:r>
            <a:r>
              <a:rPr lang="it-IT" dirty="0" smtClean="0">
                <a:solidFill>
                  <a:srgbClr val="000000"/>
                </a:solidFill>
                <a:latin typeface="Calibri" charset="0"/>
              </a:rPr>
              <a:t> al 2009</a:t>
            </a:r>
            <a:endParaRPr lang="it-IT" dirty="0">
              <a:solidFill>
                <a:srgbClr val="000000"/>
              </a:solidFill>
              <a:latin typeface="Calibri" charset="0"/>
            </a:endParaRPr>
          </a:p>
        </p:txBody>
      </p:sp>
      <p:sp>
        <p:nvSpPr>
          <p:cNvPr id="14" name="Rettangolo 13"/>
          <p:cNvSpPr/>
          <p:nvPr/>
        </p:nvSpPr>
        <p:spPr>
          <a:xfrm>
            <a:off x="3456136" y="2699717"/>
            <a:ext cx="952505" cy="435825"/>
          </a:xfrm>
          <a:prstGeom prst="rect">
            <a:avLst/>
          </a:prstGeom>
          <a:noFill/>
        </p:spPr>
        <p:txBody>
          <a:bodyPr wrap="none" lIns="91440" tIns="45720" rIns="91440" bIns="45720">
            <a:spAutoFit/>
          </a:bodyPr>
          <a:lstStyle/>
          <a:p>
            <a:pPr algn="ctr"/>
            <a:r>
              <a:rPr lang="it-IT" sz="2400" b="1"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rPr>
              <a:t>dSph</a:t>
            </a:r>
            <a:endParaRPr lang="it-IT" sz="24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5" name="Rettangolo 14"/>
          <p:cNvSpPr/>
          <p:nvPr/>
        </p:nvSpPr>
        <p:spPr>
          <a:xfrm>
            <a:off x="5400352" y="3563813"/>
            <a:ext cx="458780" cy="550279"/>
          </a:xfrm>
          <a:prstGeom prst="rect">
            <a:avLst/>
          </a:prstGeom>
          <a:noFill/>
        </p:spPr>
        <p:txBody>
          <a:bodyPr wrap="none" lIns="91440" tIns="45720" rIns="91440" bIns="45720">
            <a:spAutoFit/>
          </a:bodyPr>
          <a:lstStyle/>
          <a:p>
            <a:pPr algn="ctr"/>
            <a:r>
              <a:rPr lang="it-IT" sz="32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S</a:t>
            </a:r>
            <a:endParaRPr lang="it-IT" sz="32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6" name="Rettangolo 15"/>
          <p:cNvSpPr/>
          <p:nvPr/>
        </p:nvSpPr>
        <p:spPr>
          <a:xfrm>
            <a:off x="6480472" y="4139877"/>
            <a:ext cx="458780" cy="550279"/>
          </a:xfrm>
          <a:prstGeom prst="rect">
            <a:avLst/>
          </a:prstGeom>
          <a:noFill/>
        </p:spPr>
        <p:txBody>
          <a:bodyPr wrap="none" lIns="91440" tIns="45720" rIns="91440" bIns="45720">
            <a:spAutoFit/>
          </a:bodyPr>
          <a:lstStyle/>
          <a:p>
            <a:pPr algn="ctr"/>
            <a:r>
              <a:rPr lang="it-IT" sz="3200" b="1" cap="none" spc="0" dirty="0" smtClean="0">
                <a:ln w="19050">
                  <a:solidFill>
                    <a:schemeClr val="tx2">
                      <a:tint val="1000"/>
                    </a:schemeClr>
                  </a:solidFill>
                  <a:prstDash val="solid"/>
                </a:ln>
                <a:solidFill>
                  <a:srgbClr val="FFFF00"/>
                </a:solidFill>
                <a:effectLst>
                  <a:outerShdw blurRad="50000" dist="50800" dir="7500000" algn="tl">
                    <a:srgbClr val="000000">
                      <a:shade val="5000"/>
                      <a:alpha val="35000"/>
                    </a:srgbClr>
                  </a:outerShdw>
                </a:effectLst>
              </a:rPr>
              <a:t>E</a:t>
            </a:r>
            <a:endParaRPr lang="it-IT" sz="3200" b="1" cap="none" spc="0" dirty="0">
              <a:ln w="19050">
                <a:solidFill>
                  <a:schemeClr val="tx2">
                    <a:tint val="1000"/>
                  </a:schemeClr>
                </a:solidFill>
                <a:prstDash val="solid"/>
              </a:ln>
              <a:solidFill>
                <a:srgbClr val="FFFF00"/>
              </a:solidFill>
              <a:effectLst>
                <a:outerShdw blurRad="50000" dist="50800" dir="7500000" algn="tl">
                  <a:srgbClr val="000000">
                    <a:shade val="5000"/>
                    <a:alpha val="35000"/>
                  </a:srgbClr>
                </a:outerShdw>
              </a:effectLst>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
          <p:cNvPicPr>
            <a:picLocks noChangeAspect="1" noChangeArrowheads="1"/>
          </p:cNvPicPr>
          <p:nvPr/>
        </p:nvPicPr>
        <p:blipFill>
          <a:blip r:embed="rId3" cstate="print"/>
          <a:srcRect/>
          <a:stretch>
            <a:fillRect/>
          </a:stretch>
        </p:blipFill>
        <p:spPr bwMode="auto">
          <a:xfrm>
            <a:off x="143768" y="1115541"/>
            <a:ext cx="4315883" cy="3322776"/>
          </a:xfrm>
          <a:prstGeom prst="rect">
            <a:avLst/>
          </a:prstGeom>
          <a:noFill/>
          <a:ln w="12700">
            <a:noFill/>
            <a:miter lim="800000"/>
            <a:headEnd/>
            <a:tailEnd/>
          </a:ln>
        </p:spPr>
      </p:pic>
      <p:sp>
        <p:nvSpPr>
          <p:cNvPr id="44036" name="Rectangle 3"/>
          <p:cNvSpPr>
            <a:spLocks noGrp="1" noChangeArrowheads="1"/>
          </p:cNvSpPr>
          <p:nvPr>
            <p:ph type="title"/>
          </p:nvPr>
        </p:nvSpPr>
        <p:spPr>
          <a:xfrm>
            <a:off x="1511920" y="179437"/>
            <a:ext cx="7584057" cy="957559"/>
          </a:xfrm>
        </p:spPr>
        <p:txBody>
          <a:bodyPr/>
          <a:lstStyle/>
          <a:p>
            <a:pPr eaLnBrk="1" hangingPunct="1"/>
            <a:r>
              <a:rPr lang="en-US" sz="2800" dirty="0" smtClean="0">
                <a:solidFill>
                  <a:schemeClr val="accent6">
                    <a:lumMod val="75000"/>
                  </a:schemeClr>
                </a:solidFill>
                <a:latin typeface="+mn-lt"/>
              </a:rPr>
              <a:t>                Global trend </a:t>
            </a:r>
            <a:r>
              <a:rPr lang="en-US" sz="2800" dirty="0">
                <a:solidFill>
                  <a:schemeClr val="accent6">
                    <a:lumMod val="75000"/>
                  </a:schemeClr>
                </a:solidFill>
                <a:latin typeface="+mn-lt"/>
              </a:rPr>
              <a:t>of </a:t>
            </a:r>
            <a:r>
              <a:rPr lang="en-US" sz="2800" dirty="0" err="1">
                <a:solidFill>
                  <a:schemeClr val="accent6">
                    <a:lumMod val="75000"/>
                  </a:schemeClr>
                </a:solidFill>
                <a:latin typeface="+mn-lt"/>
              </a:rPr>
              <a:t>dSph</a:t>
            </a:r>
            <a:r>
              <a:rPr lang="en-US" sz="2800" dirty="0">
                <a:solidFill>
                  <a:schemeClr val="accent6">
                    <a:lumMod val="75000"/>
                  </a:schemeClr>
                </a:solidFill>
                <a:latin typeface="+mn-lt"/>
              </a:rPr>
              <a:t> haloes</a:t>
            </a:r>
          </a:p>
        </p:txBody>
      </p:sp>
      <p:sp>
        <p:nvSpPr>
          <p:cNvPr id="9" name="Rectangle 10"/>
          <p:cNvSpPr>
            <a:spLocks noChangeArrowheads="1"/>
          </p:cNvSpPr>
          <p:nvPr/>
        </p:nvSpPr>
        <p:spPr bwMode="auto">
          <a:xfrm>
            <a:off x="4536256" y="1691606"/>
            <a:ext cx="1692584" cy="356104"/>
          </a:xfrm>
          <a:prstGeom prst="rect">
            <a:avLst/>
          </a:prstGeom>
          <a:noFill/>
          <a:ln w="9525">
            <a:noFill/>
            <a:round/>
            <a:headEnd/>
            <a:tailEnd/>
          </a:ln>
          <a:effectLst/>
        </p:spPr>
        <p:txBody>
          <a:bodyPr wrap="none" lIns="89982" tIns="46790" rIns="89982" bIns="46790">
            <a:spAutoFit/>
          </a:bodyPr>
          <a:lstStyle/>
          <a:p>
            <a:pPr hangingPunct="1">
              <a:lnSpc>
                <a:spcPct val="100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sz="1700" dirty="0" err="1" smtClean="0">
                <a:solidFill>
                  <a:srgbClr val="000000"/>
                </a:solidFill>
                <a:latin typeface="Calibri" charset="0"/>
              </a:rPr>
              <a:t>Mateo</a:t>
            </a:r>
            <a:r>
              <a:rPr lang="it-IT" sz="1700" dirty="0" smtClean="0">
                <a:solidFill>
                  <a:srgbClr val="000000"/>
                </a:solidFill>
                <a:latin typeface="Calibri" charset="0"/>
              </a:rPr>
              <a:t> </a:t>
            </a:r>
            <a:r>
              <a:rPr lang="it-IT" sz="1700" dirty="0" err="1" smtClean="0">
                <a:solidFill>
                  <a:srgbClr val="000000"/>
                </a:solidFill>
                <a:latin typeface="Calibri" charset="0"/>
              </a:rPr>
              <a:t>et</a:t>
            </a:r>
            <a:r>
              <a:rPr lang="it-IT" sz="1700" dirty="0" smtClean="0">
                <a:solidFill>
                  <a:srgbClr val="000000"/>
                </a:solidFill>
                <a:latin typeface="Calibri" charset="0"/>
              </a:rPr>
              <a:t> al 1998</a:t>
            </a:r>
            <a:endParaRPr lang="it-IT" sz="1700" dirty="0">
              <a:solidFill>
                <a:srgbClr val="000000"/>
              </a:solidFill>
              <a:latin typeface="Calibri" charset="0"/>
            </a:endParaRPr>
          </a:p>
        </p:txBody>
      </p:sp>
      <p:sp>
        <p:nvSpPr>
          <p:cNvPr id="10" name="Rectangle 10"/>
          <p:cNvSpPr>
            <a:spLocks noChangeArrowheads="1"/>
          </p:cNvSpPr>
          <p:nvPr/>
        </p:nvSpPr>
        <p:spPr bwMode="auto">
          <a:xfrm>
            <a:off x="4536256" y="2051646"/>
            <a:ext cx="1817554" cy="356104"/>
          </a:xfrm>
          <a:prstGeom prst="rect">
            <a:avLst/>
          </a:prstGeom>
          <a:noFill/>
          <a:ln w="9525">
            <a:noFill/>
            <a:round/>
            <a:headEnd/>
            <a:tailEnd/>
          </a:ln>
          <a:effectLst/>
        </p:spPr>
        <p:txBody>
          <a:bodyPr wrap="none" lIns="89982" tIns="46790" rIns="89982" bIns="46790">
            <a:spAutoFit/>
          </a:bodyPr>
          <a:lstStyle/>
          <a:p>
            <a:pPr hangingPunct="1">
              <a:lnSpc>
                <a:spcPct val="100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sz="1700" dirty="0" err="1" smtClean="0">
                <a:solidFill>
                  <a:srgbClr val="000000"/>
                </a:solidFill>
                <a:latin typeface="Calibri" charset="0"/>
              </a:rPr>
              <a:t>Gilmore</a:t>
            </a:r>
            <a:r>
              <a:rPr lang="it-IT" sz="1700" dirty="0" smtClean="0">
                <a:solidFill>
                  <a:srgbClr val="000000"/>
                </a:solidFill>
                <a:latin typeface="Calibri" charset="0"/>
              </a:rPr>
              <a:t> </a:t>
            </a:r>
            <a:r>
              <a:rPr lang="it-IT" sz="1700" dirty="0" err="1" smtClean="0">
                <a:solidFill>
                  <a:srgbClr val="000000"/>
                </a:solidFill>
                <a:latin typeface="Calibri" charset="0"/>
              </a:rPr>
              <a:t>et</a:t>
            </a:r>
            <a:r>
              <a:rPr lang="it-IT" sz="1700" dirty="0" smtClean="0">
                <a:solidFill>
                  <a:srgbClr val="000000"/>
                </a:solidFill>
                <a:latin typeface="Calibri" charset="0"/>
              </a:rPr>
              <a:t> al 2007</a:t>
            </a:r>
            <a:endParaRPr lang="it-IT" sz="1700" dirty="0">
              <a:solidFill>
                <a:srgbClr val="000000"/>
              </a:solidFill>
              <a:latin typeface="Calibri" charset="0"/>
            </a:endParaRPr>
          </a:p>
        </p:txBody>
      </p:sp>
      <p:pic>
        <p:nvPicPr>
          <p:cNvPr id="189442" name="Picture 2" descr="C:\Users\paolo\Desktop\strigari2008.jpg"/>
          <p:cNvPicPr>
            <a:picLocks noChangeAspect="1" noChangeArrowheads="1"/>
          </p:cNvPicPr>
          <p:nvPr/>
        </p:nvPicPr>
        <p:blipFill>
          <a:blip r:embed="rId4" cstate="print"/>
          <a:srcRect/>
          <a:stretch>
            <a:fillRect/>
          </a:stretch>
        </p:blipFill>
        <p:spPr bwMode="auto">
          <a:xfrm>
            <a:off x="4401480" y="4067869"/>
            <a:ext cx="5503828" cy="3203774"/>
          </a:xfrm>
          <a:prstGeom prst="rect">
            <a:avLst/>
          </a:prstGeom>
          <a:noFill/>
        </p:spPr>
      </p:pic>
      <p:sp>
        <p:nvSpPr>
          <p:cNvPr id="11" name="Rectangle 10"/>
          <p:cNvSpPr>
            <a:spLocks noChangeArrowheads="1"/>
          </p:cNvSpPr>
          <p:nvPr/>
        </p:nvSpPr>
        <p:spPr bwMode="auto">
          <a:xfrm>
            <a:off x="2664050" y="5436023"/>
            <a:ext cx="1734647" cy="356104"/>
          </a:xfrm>
          <a:prstGeom prst="rect">
            <a:avLst/>
          </a:prstGeom>
          <a:noFill/>
          <a:ln w="9525">
            <a:noFill/>
            <a:round/>
            <a:headEnd/>
            <a:tailEnd/>
          </a:ln>
          <a:effectLst/>
        </p:spPr>
        <p:txBody>
          <a:bodyPr wrap="none" lIns="89982" tIns="46790" rIns="89982" bIns="46790">
            <a:spAutoFit/>
          </a:bodyPr>
          <a:lstStyle/>
          <a:p>
            <a:pPr hangingPunct="1">
              <a:lnSpc>
                <a:spcPct val="100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sz="1700" dirty="0" err="1" smtClean="0">
                <a:solidFill>
                  <a:srgbClr val="000000"/>
                </a:solidFill>
                <a:latin typeface="Calibri" charset="0"/>
              </a:rPr>
              <a:t>Strigari</a:t>
            </a:r>
            <a:r>
              <a:rPr lang="it-IT" sz="1700" dirty="0" smtClean="0">
                <a:solidFill>
                  <a:srgbClr val="000000"/>
                </a:solidFill>
                <a:latin typeface="Calibri" charset="0"/>
              </a:rPr>
              <a:t> </a:t>
            </a:r>
            <a:r>
              <a:rPr lang="it-IT" sz="1700" dirty="0" err="1" smtClean="0">
                <a:solidFill>
                  <a:srgbClr val="000000"/>
                </a:solidFill>
                <a:latin typeface="Calibri" charset="0"/>
              </a:rPr>
              <a:t>et</a:t>
            </a:r>
            <a:r>
              <a:rPr lang="it-IT" sz="1700" dirty="0" smtClean="0">
                <a:solidFill>
                  <a:srgbClr val="000000"/>
                </a:solidFill>
                <a:latin typeface="Calibri" charset="0"/>
              </a:rPr>
              <a:t> al 2008</a:t>
            </a:r>
            <a:endParaRPr lang="it-IT" sz="1700" dirty="0">
              <a:solidFill>
                <a:srgbClr val="000000"/>
              </a:solidFill>
              <a:latin typeface="Calibri" charset="0"/>
            </a:endParaRPr>
          </a:p>
        </p:txBody>
      </p:sp>
      <p:sp>
        <p:nvSpPr>
          <p:cNvPr id="13" name="Rettangolo 12"/>
          <p:cNvSpPr/>
          <p:nvPr/>
        </p:nvSpPr>
        <p:spPr>
          <a:xfrm>
            <a:off x="1018958" y="4787949"/>
            <a:ext cx="2948267" cy="607584"/>
          </a:xfrm>
          <a:prstGeom prst="rect">
            <a:avLst/>
          </a:prstGeom>
          <a:noFill/>
        </p:spPr>
        <p:txBody>
          <a:bodyPr wrap="none" lIns="91420" tIns="45711" rIns="91420" bIns="45711">
            <a:spAutoFit/>
          </a:bodyPr>
          <a:lstStyle/>
          <a:p>
            <a:pPr algn="ctr"/>
            <a:r>
              <a:rPr lang="it-IT"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M</a:t>
            </a:r>
            <a:r>
              <a:rPr lang="it-IT" b="1" cap="all" baseline="-25000"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vir</a:t>
            </a:r>
            <a:r>
              <a:rPr lang="it-IT"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 the SAME in </a:t>
            </a:r>
            <a:r>
              <a:rPr lang="it-IT"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all</a:t>
            </a:r>
            <a:r>
              <a:rPr lang="it-IT"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p>
          <a:p>
            <a:pPr algn="ctr"/>
            <a:r>
              <a:rPr lang="it-IT"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dwarf</a:t>
            </a:r>
            <a:r>
              <a:rPr lang="it-IT"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it-IT"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spheroidals</a:t>
            </a:r>
            <a:r>
              <a:rPr lang="it-IT"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endParaRPr lang="it-IT"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cxnSp>
        <p:nvCxnSpPr>
          <p:cNvPr id="15" name="Connettore 2 14"/>
          <p:cNvCxnSpPr/>
          <p:nvPr/>
        </p:nvCxnSpPr>
        <p:spPr bwMode="auto">
          <a:xfrm rot="5400000" flipH="1" flipV="1">
            <a:off x="1259892" y="3959857"/>
            <a:ext cx="1656184" cy="1588"/>
          </a:xfrm>
          <a:prstGeom prst="straightConnector1">
            <a:avLst/>
          </a:prstGeom>
          <a:solidFill>
            <a:srgbClr val="00B8FF"/>
          </a:solidFill>
          <a:ln w="9525" cap="flat" cmpd="sng" algn="ctr">
            <a:solidFill>
              <a:schemeClr val="tx1"/>
            </a:solidFill>
            <a:prstDash val="solid"/>
            <a:round/>
            <a:headEnd type="none" w="med" len="med"/>
            <a:tailEnd type="arrow"/>
          </a:ln>
          <a:effectLst/>
        </p:spPr>
      </p:cxn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2736056" y="971527"/>
            <a:ext cx="3767506" cy="493084"/>
          </a:xfrm>
          <a:prstGeom prst="rect">
            <a:avLst/>
          </a:prstGeom>
          <a:solidFill>
            <a:schemeClr val="tx1"/>
          </a:solidFill>
        </p:spPr>
        <p:txBody>
          <a:bodyPr wrap="none" lIns="91420" tIns="45711" rIns="91420" bIns="45711" rtlCol="0">
            <a:spAutoFit/>
          </a:bodyPr>
          <a:lstStyle/>
          <a:p>
            <a:r>
              <a:rPr lang="it-IT" sz="2800" dirty="0" smtClean="0">
                <a:latin typeface="+mn-lt"/>
              </a:rPr>
              <a:t>DSPH: WHAT WE KNOW </a:t>
            </a:r>
            <a:endParaRPr lang="it-IT" sz="2800" dirty="0">
              <a:latin typeface="+mn-lt"/>
            </a:endParaRPr>
          </a:p>
        </p:txBody>
      </p:sp>
      <p:sp>
        <p:nvSpPr>
          <p:cNvPr id="4" name="CasellaDiTesto 3"/>
          <p:cNvSpPr txBox="1"/>
          <p:nvPr/>
        </p:nvSpPr>
        <p:spPr>
          <a:xfrm>
            <a:off x="215776" y="2123654"/>
            <a:ext cx="9577064" cy="1380488"/>
          </a:xfrm>
          <a:prstGeom prst="rect">
            <a:avLst/>
          </a:prstGeom>
          <a:noFill/>
        </p:spPr>
        <p:txBody>
          <a:bodyPr wrap="square" lIns="91420" tIns="45711" rIns="91420" bIns="45711" rtlCol="0">
            <a:spAutoFit/>
          </a:bodyPr>
          <a:lstStyle/>
          <a:p>
            <a:r>
              <a:rPr lang="it-IT" dirty="0" smtClean="0">
                <a:solidFill>
                  <a:schemeClr val="accent6">
                    <a:lumMod val="75000"/>
                  </a:schemeClr>
                </a:solidFill>
                <a:latin typeface="Eras Bold ITC" pitchFamily="34" charset="0"/>
              </a:rPr>
              <a:t> PROVE THE EXISTENCE OF DM HALOS OF 10</a:t>
            </a:r>
            <a:r>
              <a:rPr lang="it-IT" baseline="30000" dirty="0" smtClean="0">
                <a:solidFill>
                  <a:schemeClr val="accent6">
                    <a:lumMod val="75000"/>
                  </a:schemeClr>
                </a:solidFill>
                <a:latin typeface="Eras Bold ITC" pitchFamily="34" charset="0"/>
              </a:rPr>
              <a:t>10</a:t>
            </a:r>
            <a:r>
              <a:rPr lang="it-IT" dirty="0" smtClean="0">
                <a:solidFill>
                  <a:schemeClr val="accent6">
                    <a:lumMod val="75000"/>
                  </a:schemeClr>
                </a:solidFill>
                <a:latin typeface="Eras Bold ITC" pitchFamily="34" charset="0"/>
              </a:rPr>
              <a:t> M</a:t>
            </a:r>
            <a:r>
              <a:rPr lang="it-IT" baseline="-25000" dirty="0" smtClean="0">
                <a:solidFill>
                  <a:schemeClr val="accent6">
                    <a:lumMod val="75000"/>
                  </a:schemeClr>
                </a:solidFill>
                <a:latin typeface="Eras Bold ITC" pitchFamily="34" charset="0"/>
              </a:rPr>
              <a:t>SUN</a:t>
            </a:r>
            <a:r>
              <a:rPr lang="it-IT" dirty="0" smtClean="0">
                <a:solidFill>
                  <a:schemeClr val="accent6">
                    <a:lumMod val="75000"/>
                  </a:schemeClr>
                </a:solidFill>
                <a:latin typeface="Eras Bold ITC" pitchFamily="34" charset="0"/>
              </a:rPr>
              <a:t> AND </a:t>
            </a:r>
            <a:r>
              <a:rPr lang="el-GR" dirty="0" smtClean="0">
                <a:solidFill>
                  <a:schemeClr val="accent6">
                    <a:lumMod val="75000"/>
                  </a:schemeClr>
                </a:solidFill>
                <a:latin typeface="Times New Roman"/>
                <a:cs typeface="Times New Roman"/>
              </a:rPr>
              <a:t>ρ</a:t>
            </a:r>
            <a:r>
              <a:rPr lang="it-IT" baseline="-25000" dirty="0" smtClean="0">
                <a:solidFill>
                  <a:schemeClr val="accent6">
                    <a:lumMod val="75000"/>
                  </a:schemeClr>
                </a:solidFill>
                <a:latin typeface="Eras Bold ITC" pitchFamily="34" charset="0"/>
                <a:cs typeface="Times New Roman"/>
              </a:rPr>
              <a:t>0</a:t>
            </a:r>
            <a:r>
              <a:rPr lang="it-IT" dirty="0" smtClean="0">
                <a:solidFill>
                  <a:schemeClr val="accent6">
                    <a:lumMod val="75000"/>
                  </a:schemeClr>
                </a:solidFill>
                <a:latin typeface="Eras Bold ITC" pitchFamily="34" charset="0"/>
                <a:cs typeface="Times New Roman"/>
              </a:rPr>
              <a:t> =10-</a:t>
            </a:r>
            <a:r>
              <a:rPr lang="it-IT" baseline="30000" dirty="0" smtClean="0">
                <a:solidFill>
                  <a:schemeClr val="accent6">
                    <a:lumMod val="75000"/>
                  </a:schemeClr>
                </a:solidFill>
                <a:latin typeface="Eras Bold ITC" pitchFamily="34" charset="0"/>
                <a:cs typeface="Times New Roman"/>
              </a:rPr>
              <a:t>21</a:t>
            </a:r>
            <a:r>
              <a:rPr lang="it-IT" dirty="0" smtClean="0">
                <a:solidFill>
                  <a:schemeClr val="accent6">
                    <a:lumMod val="75000"/>
                  </a:schemeClr>
                </a:solidFill>
                <a:latin typeface="Eras Bold ITC" pitchFamily="34" charset="0"/>
                <a:cs typeface="Times New Roman"/>
              </a:rPr>
              <a:t> g/cm</a:t>
            </a:r>
            <a:r>
              <a:rPr lang="it-IT" baseline="30000" dirty="0" smtClean="0">
                <a:solidFill>
                  <a:schemeClr val="accent6">
                    <a:lumMod val="75000"/>
                  </a:schemeClr>
                </a:solidFill>
                <a:latin typeface="Eras Bold ITC" pitchFamily="34" charset="0"/>
                <a:cs typeface="Times New Roman"/>
              </a:rPr>
              <a:t>3</a:t>
            </a:r>
            <a:endParaRPr lang="it-IT" baseline="30000" dirty="0" smtClean="0">
              <a:solidFill>
                <a:schemeClr val="accent6">
                  <a:lumMod val="75000"/>
                </a:schemeClr>
              </a:solidFill>
              <a:latin typeface="Eras Bold ITC" pitchFamily="34" charset="0"/>
            </a:endParaRPr>
          </a:p>
          <a:p>
            <a:r>
              <a:rPr lang="it-IT" dirty="0" smtClean="0">
                <a:solidFill>
                  <a:schemeClr val="accent6">
                    <a:lumMod val="75000"/>
                  </a:schemeClr>
                </a:solidFill>
                <a:latin typeface="Eras Bold ITC" pitchFamily="34" charset="0"/>
              </a:rPr>
              <a:t> DOMINATED BY DARK MATTER AT ANY RADIUS</a:t>
            </a:r>
          </a:p>
          <a:p>
            <a:r>
              <a:rPr lang="it-IT" dirty="0" smtClean="0">
                <a:solidFill>
                  <a:schemeClr val="accent6">
                    <a:lumMod val="75000"/>
                  </a:schemeClr>
                </a:solidFill>
                <a:latin typeface="Eras Bold ITC" pitchFamily="34" charset="0"/>
              </a:rPr>
              <a:t> MASS PROFILE CONSISTENT WITH THE EXTRAPOLATION OF THE URC </a:t>
            </a:r>
          </a:p>
          <a:p>
            <a:r>
              <a:rPr lang="it-IT" dirty="0" smtClean="0">
                <a:solidFill>
                  <a:schemeClr val="accent6">
                    <a:lumMod val="75000"/>
                  </a:schemeClr>
                </a:solidFill>
                <a:latin typeface="Eras Bold ITC" pitchFamily="34" charset="0"/>
              </a:rPr>
              <a:t> HINTS FOR THE PRESENCE OF A DENSITY CORE  </a:t>
            </a:r>
          </a:p>
          <a:p>
            <a:r>
              <a:rPr lang="it-IT" dirty="0" smtClean="0">
                <a:solidFill>
                  <a:schemeClr val="accent6">
                    <a:lumMod val="75000"/>
                  </a:schemeClr>
                </a:solidFill>
                <a:latin typeface="Eras Bold ITC" pitchFamily="34" charset="0"/>
              </a:rPr>
              <a:t> </a:t>
            </a:r>
            <a:endParaRPr lang="it-IT" baseline="-25000" dirty="0" smtClean="0">
              <a:solidFill>
                <a:schemeClr val="accent6">
                  <a:lumMod val="75000"/>
                </a:schemeClr>
              </a:solidFill>
              <a:latin typeface="Eras Bold ITC" pitchFamily="34"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4" name="Picture 2" descr="C:\Users\paolo\Desktop\Immagine6.png"/>
          <p:cNvPicPr>
            <a:picLocks noChangeAspect="1" noChangeArrowheads="1"/>
          </p:cNvPicPr>
          <p:nvPr/>
        </p:nvPicPr>
        <p:blipFill>
          <a:blip r:embed="rId2" cstate="print"/>
          <a:srcRect/>
          <a:stretch>
            <a:fillRect/>
          </a:stretch>
        </p:blipFill>
        <p:spPr bwMode="auto">
          <a:xfrm>
            <a:off x="1655936" y="1907629"/>
            <a:ext cx="6286500" cy="3259138"/>
          </a:xfrm>
          <a:prstGeom prst="rect">
            <a:avLst/>
          </a:prstGeom>
          <a:noFill/>
          <a:effectLst>
            <a:innerShdw blurRad="63500" dist="50800" dir="5400000">
              <a:prstClr val="black">
                <a:alpha val="50000"/>
              </a:prstClr>
            </a:innerShdw>
          </a:effectLst>
        </p:spPr>
      </p:pic>
      <p:sp>
        <p:nvSpPr>
          <p:cNvPr id="9" name="Rettangolo 8"/>
          <p:cNvSpPr/>
          <p:nvPr/>
        </p:nvSpPr>
        <p:spPr>
          <a:xfrm>
            <a:off x="6192440" y="2483693"/>
            <a:ext cx="423513" cy="493084"/>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sz="2800"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a:t>
            </a:r>
            <a:endParaRPr lang="it-IT" sz="2800"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0" name="Rettangolo 9"/>
          <p:cNvSpPr/>
          <p:nvPr/>
        </p:nvSpPr>
        <p:spPr>
          <a:xfrm>
            <a:off x="7344568" y="2483693"/>
            <a:ext cx="423514" cy="493084"/>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sz="2800" dirty="0" smtClean="0">
                <a:ln w="11430"/>
                <a:solidFill>
                  <a:schemeClr val="accent6">
                    <a:lumMod val="50000"/>
                  </a:schemeClr>
                </a:solidFill>
                <a:effectLst>
                  <a:outerShdw blurRad="50800" dist="39000" dir="5460000" algn="tl">
                    <a:srgbClr val="000000">
                      <a:alpha val="38000"/>
                    </a:srgbClr>
                  </a:outerShdw>
                </a:effectLst>
              </a:rPr>
              <a:t>E</a:t>
            </a:r>
            <a:endParaRPr lang="it-IT" sz="2800" cap="none" spc="0" dirty="0">
              <a:ln w="11430"/>
              <a:solidFill>
                <a:schemeClr val="accent6">
                  <a:lumMod val="50000"/>
                </a:schemeClr>
              </a:solidFill>
              <a:effectLst>
                <a:outerShdw blurRad="50800" dist="39000" dir="5460000" algn="tl">
                  <a:srgbClr val="000000">
                    <a:alpha val="38000"/>
                  </a:srgbClr>
                </a:outerShdw>
              </a:effectLst>
            </a:endParaRPr>
          </a:p>
        </p:txBody>
      </p:sp>
      <p:sp>
        <p:nvSpPr>
          <p:cNvPr id="11" name="Rettangolo 10"/>
          <p:cNvSpPr/>
          <p:nvPr/>
        </p:nvSpPr>
        <p:spPr>
          <a:xfrm>
            <a:off x="5112320" y="2483693"/>
            <a:ext cx="862737" cy="493084"/>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sz="2800" dirty="0" smtClean="0">
                <a:ln w="11430"/>
                <a:solidFill>
                  <a:srgbClr val="C00000"/>
                </a:solidFill>
                <a:effectLst>
                  <a:outerShdw blurRad="50800" dist="39000" dir="5460000" algn="tl">
                    <a:srgbClr val="000000">
                      <a:alpha val="38000"/>
                    </a:srgbClr>
                  </a:outerShdw>
                </a:effectLst>
              </a:rPr>
              <a:t>LSB</a:t>
            </a:r>
            <a:endParaRPr lang="it-IT" sz="2800" cap="none" spc="0" dirty="0">
              <a:ln w="11430"/>
              <a:solidFill>
                <a:srgbClr val="C00000"/>
              </a:solidFill>
              <a:effectLst>
                <a:outerShdw blurRad="50800" dist="39000" dir="5460000" algn="tl">
                  <a:srgbClr val="000000">
                    <a:alpha val="38000"/>
                  </a:srgbClr>
                </a:outerShdw>
              </a:effectLst>
            </a:endParaRPr>
          </a:p>
        </p:txBody>
      </p:sp>
      <p:sp>
        <p:nvSpPr>
          <p:cNvPr id="12" name="Rettangolo 11"/>
          <p:cNvSpPr/>
          <p:nvPr/>
        </p:nvSpPr>
        <p:spPr>
          <a:xfrm>
            <a:off x="4176216" y="2483693"/>
            <a:ext cx="704039" cy="493084"/>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sz="2800" dirty="0" err="1" smtClean="0">
                <a:ln w="11430"/>
                <a:solidFill>
                  <a:srgbClr val="00B050"/>
                </a:solidFill>
                <a:effectLst>
                  <a:outerShdw blurRad="50800" dist="39000" dir="5460000" algn="tl">
                    <a:srgbClr val="000000">
                      <a:alpha val="38000"/>
                    </a:srgbClr>
                  </a:outerShdw>
                </a:effectLst>
              </a:rPr>
              <a:t>Dw</a:t>
            </a:r>
            <a:endParaRPr lang="it-IT" sz="2800" cap="none" spc="0" dirty="0">
              <a:ln w="11430"/>
              <a:solidFill>
                <a:srgbClr val="00B050"/>
              </a:solidFill>
              <a:effectLst>
                <a:outerShdw blurRad="50800" dist="39000" dir="5460000" algn="tl">
                  <a:srgbClr val="000000">
                    <a:alpha val="38000"/>
                  </a:srgbClr>
                </a:outerShdw>
              </a:effectLst>
            </a:endParaRPr>
          </a:p>
        </p:txBody>
      </p:sp>
      <p:sp>
        <p:nvSpPr>
          <p:cNvPr id="13" name="Rettangolo 12"/>
          <p:cNvSpPr/>
          <p:nvPr/>
        </p:nvSpPr>
        <p:spPr>
          <a:xfrm>
            <a:off x="2664048" y="2483693"/>
            <a:ext cx="1024639" cy="493084"/>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sz="2800" dirty="0" err="1" smtClean="0">
                <a:ln w="11430"/>
                <a:solidFill>
                  <a:schemeClr val="accent4">
                    <a:lumMod val="75000"/>
                    <a:lumOff val="25000"/>
                  </a:schemeClr>
                </a:solidFill>
                <a:effectLst>
                  <a:outerShdw blurRad="50800" dist="39000" dir="5460000" algn="tl">
                    <a:srgbClr val="000000">
                      <a:alpha val="38000"/>
                    </a:srgbClr>
                  </a:outerShdw>
                </a:effectLst>
              </a:rPr>
              <a:t>dSph</a:t>
            </a:r>
            <a:endParaRPr lang="it-IT" sz="2800" cap="none" spc="0" dirty="0">
              <a:ln w="11430"/>
              <a:solidFill>
                <a:schemeClr val="accent4">
                  <a:lumMod val="75000"/>
                  <a:lumOff val="25000"/>
                </a:schemeClr>
              </a:solidFill>
              <a:effectLst>
                <a:outerShdw blurRad="50800" dist="39000" dir="5460000" algn="tl">
                  <a:srgbClr val="000000">
                    <a:alpha val="38000"/>
                  </a:srgbClr>
                </a:outerShdw>
              </a:effectLst>
            </a:endParaRPr>
          </a:p>
        </p:txBody>
      </p:sp>
      <p:sp>
        <p:nvSpPr>
          <p:cNvPr id="14" name="Rettangolo 13"/>
          <p:cNvSpPr/>
          <p:nvPr/>
        </p:nvSpPr>
        <p:spPr>
          <a:xfrm>
            <a:off x="143767" y="755501"/>
            <a:ext cx="9936857" cy="675570"/>
          </a:xfrm>
          <a:prstGeom prst="rect">
            <a:avLst/>
          </a:prstGeom>
        </p:spPr>
        <p:txBody>
          <a:bodyPr wrap="square">
            <a:spAutoFit/>
          </a:bodyPr>
          <a:lstStyle/>
          <a:p>
            <a:r>
              <a:rPr lang="it-IT" sz="4000" dirty="0" smtClean="0">
                <a:solidFill>
                  <a:schemeClr val="tx1"/>
                </a:solidFill>
                <a:latin typeface="Aharoni" pitchFamily="2" charset="-79"/>
                <a:cs typeface="Aharoni" pitchFamily="2" charset="-79"/>
              </a:rPr>
              <a:t>GALAXY HALOS: AN UNIFIED VISION</a:t>
            </a:r>
            <a:endParaRPr lang="it-IT" sz="4000" dirty="0">
              <a:solidFill>
                <a:schemeClr val="tx1"/>
              </a:solidFill>
              <a:latin typeface="Aharoni" pitchFamily="2" charset="-79"/>
              <a:cs typeface="Aharoni" pitchFamily="2" charset="-79"/>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3" name="Picture 5" descr="C:\Users\paolo\Desktop\Immagine3.png"/>
          <p:cNvPicPr>
            <a:picLocks noChangeAspect="1" noChangeArrowheads="1"/>
          </p:cNvPicPr>
          <p:nvPr/>
        </p:nvPicPr>
        <p:blipFill>
          <a:blip r:embed="rId3" cstate="print"/>
          <a:srcRect/>
          <a:stretch>
            <a:fillRect/>
          </a:stretch>
        </p:blipFill>
        <p:spPr bwMode="auto">
          <a:xfrm>
            <a:off x="4680272" y="1403573"/>
            <a:ext cx="4740956" cy="3528392"/>
          </a:xfrm>
          <a:prstGeom prst="rect">
            <a:avLst/>
          </a:prstGeom>
          <a:ln>
            <a:noFill/>
          </a:ln>
          <a:effectLst>
            <a:outerShdw blurRad="292100" dist="139700" dir="2700000" algn="tl" rotWithShape="0">
              <a:srgbClr val="333333">
                <a:alpha val="65000"/>
              </a:srgbClr>
            </a:outerShdw>
          </a:effectLst>
        </p:spPr>
      </p:pic>
      <p:sp>
        <p:nvSpPr>
          <p:cNvPr id="34817" name="Rectangle 1"/>
          <p:cNvSpPr>
            <a:spLocks noChangeArrowheads="1"/>
          </p:cNvSpPr>
          <p:nvPr/>
        </p:nvSpPr>
        <p:spPr bwMode="auto">
          <a:xfrm>
            <a:off x="0" y="107429"/>
            <a:ext cx="9793088" cy="612000"/>
          </a:xfrm>
          <a:prstGeom prst="rect">
            <a:avLst/>
          </a:prstGeom>
          <a:noFill/>
          <a:ln w="9525">
            <a:noFill/>
            <a:round/>
            <a:headEnd/>
            <a:tailEnd/>
          </a:ln>
          <a:effectLst/>
        </p:spPr>
        <p:txBody>
          <a:bodyPr lIns="91420" tIns="91420" rIns="91420" bIns="45711"/>
          <a:lstStyle/>
          <a:p>
            <a:pPr hangingPunct="1">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sz="2800" dirty="0" smtClean="0">
                <a:solidFill>
                  <a:srgbClr val="FF0000"/>
                </a:solidFill>
              </a:rPr>
              <a:t>				</a:t>
            </a:r>
            <a:r>
              <a:rPr lang="it-IT" sz="2800" dirty="0" smtClean="0">
                <a:solidFill>
                  <a:schemeClr val="accent6">
                    <a:lumMod val="50000"/>
                  </a:schemeClr>
                </a:solidFill>
              </a:rPr>
              <a:t>              </a:t>
            </a:r>
            <a:r>
              <a:rPr lang="it-IT" sz="2400" dirty="0" smtClean="0">
                <a:solidFill>
                  <a:schemeClr val="accent6">
                    <a:lumMod val="50000"/>
                  </a:schemeClr>
                </a:solidFill>
              </a:rPr>
              <a:t> Universal </a:t>
            </a:r>
            <a:r>
              <a:rPr lang="it-IT" sz="2400" dirty="0">
                <a:solidFill>
                  <a:schemeClr val="accent6">
                    <a:lumMod val="50000"/>
                  </a:schemeClr>
                </a:solidFill>
              </a:rPr>
              <a:t>Mass </a:t>
            </a:r>
            <a:r>
              <a:rPr lang="it-IT" sz="2400" dirty="0" err="1" smtClean="0">
                <a:solidFill>
                  <a:schemeClr val="accent6">
                    <a:lumMod val="50000"/>
                  </a:schemeClr>
                </a:solidFill>
              </a:rPr>
              <a:t>Distribution</a:t>
            </a:r>
            <a:endParaRPr lang="it-IT" sz="3200" dirty="0">
              <a:solidFill>
                <a:schemeClr val="accent6">
                  <a:lumMod val="50000"/>
                </a:schemeClr>
              </a:solidFill>
            </a:endParaRPr>
          </a:p>
          <a:p>
            <a:pPr hangingPunct="1">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endParaRPr lang="it-IT" sz="3200" dirty="0" smtClean="0">
              <a:solidFill>
                <a:schemeClr val="accent6">
                  <a:lumMod val="60000"/>
                  <a:lumOff val="40000"/>
                </a:schemeClr>
              </a:solidFill>
            </a:endParaRPr>
          </a:p>
          <a:p>
            <a:pPr hangingPunct="1">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b="1" dirty="0" smtClean="0">
                <a:solidFill>
                  <a:schemeClr val="accent6">
                    <a:lumMod val="60000"/>
                    <a:lumOff val="40000"/>
                  </a:schemeClr>
                </a:solidFill>
              </a:rPr>
              <a:t>        										      </a:t>
            </a:r>
            <a:r>
              <a:rPr lang="it-IT" b="1" dirty="0" smtClean="0">
                <a:solidFill>
                  <a:srgbClr val="3333CC"/>
                </a:solidFill>
              </a:rPr>
              <a:t>URC out </a:t>
            </a:r>
            <a:r>
              <a:rPr lang="it-IT" b="1" dirty="0" err="1" smtClean="0">
                <a:solidFill>
                  <a:srgbClr val="3333CC"/>
                </a:solidFill>
              </a:rPr>
              <a:t>to</a:t>
            </a:r>
            <a:r>
              <a:rPr lang="it-IT" b="1" dirty="0" smtClean="0">
                <a:solidFill>
                  <a:srgbClr val="3333CC"/>
                </a:solidFill>
              </a:rPr>
              <a:t>  </a:t>
            </a:r>
            <a:r>
              <a:rPr lang="it-IT" b="1" dirty="0" err="1" smtClean="0">
                <a:solidFill>
                  <a:srgbClr val="3333CC"/>
                </a:solidFill>
              </a:rPr>
              <a:t>R</a:t>
            </a:r>
            <a:r>
              <a:rPr lang="it-IT" b="1" baseline="-25000" dirty="0" err="1" smtClean="0">
                <a:solidFill>
                  <a:srgbClr val="3333CC"/>
                </a:solidFill>
              </a:rPr>
              <a:t>vir</a:t>
            </a:r>
            <a:r>
              <a:rPr lang="it-IT" b="1" baseline="-25000" dirty="0" smtClean="0">
                <a:solidFill>
                  <a:srgbClr val="3333CC"/>
                </a:solidFill>
              </a:rPr>
              <a:t> </a:t>
            </a:r>
            <a:r>
              <a:rPr lang="it-IT" b="1" dirty="0" smtClean="0">
                <a:solidFill>
                  <a:srgbClr val="3333CC"/>
                </a:solidFill>
              </a:rPr>
              <a:t> and </a:t>
            </a:r>
            <a:r>
              <a:rPr lang="el-GR" b="1" dirty="0" smtClean="0">
                <a:solidFill>
                  <a:srgbClr val="3333CC"/>
                </a:solidFill>
                <a:latin typeface="+mj-lt"/>
                <a:cs typeface="Times New Roman"/>
              </a:rPr>
              <a:t>Λ</a:t>
            </a:r>
            <a:r>
              <a:rPr lang="it-IT" b="1" dirty="0" smtClean="0">
                <a:solidFill>
                  <a:srgbClr val="3333CC"/>
                </a:solidFill>
                <a:latin typeface="+mj-lt"/>
                <a:cs typeface="Times New Roman"/>
              </a:rPr>
              <a:t>CDM </a:t>
            </a:r>
            <a:r>
              <a:rPr lang="it-IT" b="1" dirty="0" err="1" smtClean="0">
                <a:solidFill>
                  <a:srgbClr val="3333CC"/>
                </a:solidFill>
                <a:latin typeface="+mj-lt"/>
                <a:cs typeface="Times New Roman"/>
              </a:rPr>
              <a:t>model</a:t>
            </a:r>
            <a:r>
              <a:rPr lang="it-IT" b="1" baseline="-25000" dirty="0" smtClean="0">
                <a:solidFill>
                  <a:srgbClr val="3333CC"/>
                </a:solidFill>
                <a:latin typeface="+mj-lt"/>
              </a:rPr>
              <a:t>        </a:t>
            </a:r>
          </a:p>
          <a:p>
            <a:pPr hangingPunct="1">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b="1" dirty="0" smtClean="0">
                <a:solidFill>
                  <a:srgbClr val="3333CC"/>
                </a:solidFill>
              </a:rPr>
              <a:t>              </a:t>
            </a:r>
            <a:endParaRPr lang="it-IT" b="1" dirty="0">
              <a:solidFill>
                <a:srgbClr val="3333CC"/>
              </a:solidFill>
            </a:endParaRPr>
          </a:p>
        </p:txBody>
      </p:sp>
      <p:sp>
        <p:nvSpPr>
          <p:cNvPr id="34818" name="Rectangle 2"/>
          <p:cNvSpPr>
            <a:spLocks noChangeArrowheads="1"/>
          </p:cNvSpPr>
          <p:nvPr/>
        </p:nvSpPr>
        <p:spPr bwMode="auto">
          <a:xfrm>
            <a:off x="923925" y="6677025"/>
            <a:ext cx="8015288" cy="455613"/>
          </a:xfrm>
          <a:prstGeom prst="rect">
            <a:avLst/>
          </a:prstGeom>
          <a:noFill/>
          <a:ln w="9525">
            <a:noFill/>
            <a:round/>
            <a:headEnd/>
            <a:tailEnd/>
          </a:ln>
          <a:effectLst/>
        </p:spPr>
        <p:txBody>
          <a:bodyPr wrap="none" lIns="91420" tIns="45711" rIns="91420" bIns="45711" anchor="ctr"/>
          <a:lstStyle/>
          <a:p>
            <a:endParaRPr lang="it-IT"/>
          </a:p>
        </p:txBody>
      </p:sp>
      <p:sp>
        <p:nvSpPr>
          <p:cNvPr id="7" name="Rectangle 5"/>
          <p:cNvSpPr>
            <a:spLocks noChangeArrowheads="1"/>
          </p:cNvSpPr>
          <p:nvPr/>
        </p:nvSpPr>
        <p:spPr bwMode="auto">
          <a:xfrm>
            <a:off x="5688384" y="1475581"/>
            <a:ext cx="1728192" cy="353914"/>
          </a:xfrm>
          <a:prstGeom prst="rect">
            <a:avLst/>
          </a:prstGeom>
          <a:noFill/>
          <a:ln w="9525">
            <a:noFill/>
            <a:round/>
            <a:headEnd/>
            <a:tailEnd/>
          </a:ln>
          <a:effectLst/>
        </p:spPr>
        <p:txBody>
          <a:bodyPr wrap="square" lIns="91420" tIns="91420" rIns="91420" bIns="45711">
            <a:spAutoFit/>
          </a:bodyPr>
          <a:lstStyle/>
          <a:p>
            <a:pPr hangingPunct="1">
              <a:lnSpc>
                <a:spcPct val="100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sz="1400" b="1" dirty="0" err="1" smtClean="0">
                <a:solidFill>
                  <a:schemeClr val="accent6">
                    <a:lumMod val="50000"/>
                  </a:schemeClr>
                </a:solidFill>
                <a:latin typeface="Arial;Helvetica" charset="0"/>
              </a:rPr>
              <a:t>NFW+</a:t>
            </a:r>
            <a:r>
              <a:rPr lang="it-IT" sz="1400" b="1" dirty="0" smtClean="0">
                <a:solidFill>
                  <a:schemeClr val="accent6">
                    <a:lumMod val="50000"/>
                  </a:schemeClr>
                </a:solidFill>
                <a:latin typeface="Arial;Helvetica" charset="0"/>
              </a:rPr>
              <a:t> DISK</a:t>
            </a:r>
            <a:endParaRPr lang="it-IT" sz="1400" b="1" dirty="0">
              <a:solidFill>
                <a:schemeClr val="accent6">
                  <a:lumMod val="50000"/>
                </a:schemeClr>
              </a:solidFill>
              <a:latin typeface="Arial;Helvetica" charset="0"/>
            </a:endParaRPr>
          </a:p>
        </p:txBody>
      </p:sp>
      <p:sp>
        <p:nvSpPr>
          <p:cNvPr id="9" name="Rectangle 5"/>
          <p:cNvSpPr>
            <a:spLocks noChangeArrowheads="1"/>
          </p:cNvSpPr>
          <p:nvPr/>
        </p:nvSpPr>
        <p:spPr bwMode="auto">
          <a:xfrm>
            <a:off x="6048424" y="2411685"/>
            <a:ext cx="1296142" cy="400080"/>
          </a:xfrm>
          <a:prstGeom prst="rect">
            <a:avLst/>
          </a:prstGeom>
          <a:noFill/>
          <a:ln w="9525">
            <a:noFill/>
            <a:round/>
            <a:headEnd/>
            <a:tailEnd/>
          </a:ln>
          <a:effectLst/>
        </p:spPr>
        <p:txBody>
          <a:bodyPr wrap="square" lIns="91420" tIns="91420" rIns="91420" bIns="45711">
            <a:spAutoFit/>
          </a:bodyPr>
          <a:lstStyle/>
          <a:p>
            <a:pPr hangingPunct="1">
              <a:lnSpc>
                <a:spcPct val="100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sz="1700" b="1" dirty="0" smtClean="0">
                <a:solidFill>
                  <a:srgbClr val="FF0000"/>
                </a:solidFill>
                <a:latin typeface="Arial;Helvetica" charset="0"/>
              </a:rPr>
              <a:t>h</a:t>
            </a:r>
            <a:r>
              <a:rPr lang="it-IT" sz="1700" b="1" dirty="0" smtClean="0">
                <a:solidFill>
                  <a:srgbClr val="FF0000"/>
                </a:solidFill>
                <a:latin typeface="Arial;Helvetica" charset="0"/>
              </a:rPr>
              <a:t>igh mass </a:t>
            </a:r>
            <a:endParaRPr lang="it-IT" sz="1700" b="1" dirty="0">
              <a:solidFill>
                <a:srgbClr val="FF0000"/>
              </a:solidFill>
              <a:latin typeface="Arial;Helvetica" charset="0"/>
            </a:endParaRPr>
          </a:p>
        </p:txBody>
      </p:sp>
      <p:sp>
        <p:nvSpPr>
          <p:cNvPr id="10" name="Rectangle 5"/>
          <p:cNvSpPr>
            <a:spLocks noChangeArrowheads="1"/>
          </p:cNvSpPr>
          <p:nvPr/>
        </p:nvSpPr>
        <p:spPr bwMode="auto">
          <a:xfrm>
            <a:off x="6552480" y="1691605"/>
            <a:ext cx="1872208" cy="400080"/>
          </a:xfrm>
          <a:prstGeom prst="rect">
            <a:avLst/>
          </a:prstGeom>
          <a:noFill/>
          <a:ln w="9525">
            <a:noFill/>
            <a:round/>
            <a:headEnd/>
            <a:tailEnd/>
          </a:ln>
          <a:effectLst/>
        </p:spPr>
        <p:txBody>
          <a:bodyPr wrap="square" lIns="91420" tIns="91420" rIns="91420" bIns="45711">
            <a:spAutoFit/>
          </a:bodyPr>
          <a:lstStyle/>
          <a:p>
            <a:pPr hangingPunct="1">
              <a:lnSpc>
                <a:spcPct val="100000"/>
              </a:lnSpc>
              <a:buClrTx/>
              <a:tabLst>
                <a:tab pos="0" algn="l"/>
                <a:tab pos="447582" algn="l"/>
                <a:tab pos="896752" algn="l"/>
                <a:tab pos="1345920" algn="l"/>
                <a:tab pos="1795090" algn="l"/>
                <a:tab pos="2244260" algn="l"/>
                <a:tab pos="2693429" algn="l"/>
                <a:tab pos="3142598" algn="l"/>
                <a:tab pos="3591768" algn="l"/>
                <a:tab pos="4040937" algn="l"/>
                <a:tab pos="4490108" algn="l"/>
                <a:tab pos="4939276" algn="l"/>
                <a:tab pos="5388446" algn="l"/>
                <a:tab pos="5837614" algn="l"/>
                <a:tab pos="6286785" algn="l"/>
                <a:tab pos="6735952" algn="l"/>
                <a:tab pos="7185123" algn="l"/>
                <a:tab pos="7634292" algn="l"/>
                <a:tab pos="8083462" algn="l"/>
                <a:tab pos="8532630" algn="l"/>
                <a:tab pos="8981801" algn="l"/>
              </a:tabLst>
            </a:pPr>
            <a:r>
              <a:rPr lang="it-IT" sz="1700" b="1" dirty="0" smtClean="0">
                <a:solidFill>
                  <a:schemeClr val="accent6">
                    <a:lumMod val="50000"/>
                  </a:schemeClr>
                </a:solidFill>
                <a:latin typeface="Arial;Helvetica" charset="0"/>
              </a:rPr>
              <a:t> </a:t>
            </a:r>
            <a:r>
              <a:rPr lang="it-IT" sz="1600" b="1" dirty="0" smtClean="0">
                <a:solidFill>
                  <a:schemeClr val="accent6">
                    <a:lumMod val="60000"/>
                    <a:lumOff val="40000"/>
                  </a:schemeClr>
                </a:solidFill>
                <a:latin typeface="Arial;Helvetica" charset="0"/>
              </a:rPr>
              <a:t>low  mass</a:t>
            </a:r>
            <a:endParaRPr lang="it-IT" sz="1600" b="1" dirty="0">
              <a:solidFill>
                <a:schemeClr val="accent6">
                  <a:lumMod val="60000"/>
                  <a:lumOff val="40000"/>
                </a:schemeClr>
              </a:solidFill>
              <a:latin typeface="Arial;Helvetica" charset="0"/>
            </a:endParaRPr>
          </a:p>
        </p:txBody>
      </p:sp>
      <p:pic>
        <p:nvPicPr>
          <p:cNvPr id="242691" name="Picture 3" descr="C:\Users\paolo\Desktop\Immagine2.jpg"/>
          <p:cNvPicPr>
            <a:picLocks noChangeAspect="1" noChangeArrowheads="1"/>
          </p:cNvPicPr>
          <p:nvPr/>
        </p:nvPicPr>
        <p:blipFill>
          <a:blip r:embed="rId4" cstate="print"/>
          <a:srcRect/>
          <a:stretch>
            <a:fillRect/>
          </a:stretch>
        </p:blipFill>
        <p:spPr bwMode="auto">
          <a:xfrm>
            <a:off x="1007864" y="4102112"/>
            <a:ext cx="3486313" cy="3071841"/>
          </a:xfrm>
          <a:prstGeom prst="rect">
            <a:avLst/>
          </a:prstGeom>
          <a:ln>
            <a:noFill/>
          </a:ln>
          <a:effectLst>
            <a:outerShdw blurRad="292100" dist="139700" dir="2700000" algn="tl" rotWithShape="0">
              <a:srgbClr val="333333">
                <a:alpha val="65000"/>
              </a:srgbClr>
            </a:outerShdw>
          </a:effectLst>
        </p:spPr>
      </p:pic>
      <p:sp>
        <p:nvSpPr>
          <p:cNvPr id="28" name="Rettangolo 27"/>
          <p:cNvSpPr/>
          <p:nvPr/>
        </p:nvSpPr>
        <p:spPr>
          <a:xfrm>
            <a:off x="215776" y="4787949"/>
            <a:ext cx="928459" cy="349968"/>
          </a:xfrm>
          <a:prstGeom prst="rect">
            <a:avLst/>
          </a:prstGeom>
        </p:spPr>
        <p:txBody>
          <a:bodyPr wrap="none">
            <a:spAutoFit/>
          </a:bodyPr>
          <a:lstStyle/>
          <a:p>
            <a:r>
              <a:rPr lang="el-GR" b="1" dirty="0" smtClean="0">
                <a:solidFill>
                  <a:srgbClr val="3333CC"/>
                </a:solidFill>
                <a:cs typeface="Times New Roman"/>
              </a:rPr>
              <a:t>Λ</a:t>
            </a:r>
            <a:r>
              <a:rPr lang="it-IT" b="1" dirty="0" smtClean="0">
                <a:solidFill>
                  <a:srgbClr val="3333CC"/>
                </a:solidFill>
                <a:cs typeface="Times New Roman"/>
              </a:rPr>
              <a:t>CDM </a:t>
            </a:r>
            <a:endParaRPr lang="it-IT" dirty="0"/>
          </a:p>
        </p:txBody>
      </p:sp>
      <p:sp>
        <p:nvSpPr>
          <p:cNvPr id="12" name="Rettangolo 11"/>
          <p:cNvSpPr/>
          <p:nvPr/>
        </p:nvSpPr>
        <p:spPr>
          <a:xfrm>
            <a:off x="791840" y="467469"/>
            <a:ext cx="684803" cy="349968"/>
          </a:xfrm>
          <a:prstGeom prst="rect">
            <a:avLst/>
          </a:prstGeom>
        </p:spPr>
        <p:txBody>
          <a:bodyPr wrap="none">
            <a:spAutoFit/>
          </a:bodyPr>
          <a:lstStyle/>
          <a:p>
            <a:r>
              <a:rPr lang="it-IT" b="1" dirty="0" smtClean="0">
                <a:solidFill>
                  <a:srgbClr val="3333CC"/>
                </a:solidFill>
              </a:rPr>
              <a:t>URC</a:t>
            </a:r>
            <a:endParaRPr lang="it-IT" dirty="0"/>
          </a:p>
        </p:txBody>
      </p:sp>
      <p:pic>
        <p:nvPicPr>
          <p:cNvPr id="13" name="Picture 4"/>
          <p:cNvPicPr>
            <a:picLocks noChangeAspect="1" noChangeArrowheads="1"/>
          </p:cNvPicPr>
          <p:nvPr/>
        </p:nvPicPr>
        <p:blipFill>
          <a:blip r:embed="rId5" cstate="print"/>
          <a:srcRect/>
          <a:stretch>
            <a:fillRect/>
          </a:stretch>
        </p:blipFill>
        <p:spPr bwMode="auto">
          <a:xfrm>
            <a:off x="215776" y="971525"/>
            <a:ext cx="3816424" cy="3050115"/>
          </a:xfrm>
          <a:prstGeom prst="rect">
            <a:avLst/>
          </a:prstGeom>
          <a:ln>
            <a:noFill/>
          </a:ln>
          <a:effectLst>
            <a:outerShdw blurRad="292100" dist="139700" dir="2700000" algn="tl" rotWithShape="0">
              <a:srgbClr val="333333">
                <a:alpha val="65000"/>
              </a:srgbClr>
            </a:outerShdw>
          </a:effectLst>
        </p:spPr>
      </p:pic>
      <p:sp>
        <p:nvSpPr>
          <p:cNvPr id="14" name="Rettangolo 13"/>
          <p:cNvSpPr/>
          <p:nvPr/>
        </p:nvSpPr>
        <p:spPr>
          <a:xfrm>
            <a:off x="8928744" y="4931965"/>
            <a:ext cx="684000" cy="435825"/>
          </a:xfrm>
          <a:prstGeom prst="rect">
            <a:avLst/>
          </a:prstGeom>
          <a:noFill/>
        </p:spPr>
        <p:txBody>
          <a:bodyPr wrap="square" lIns="91440" tIns="45720" rIns="91440" bIns="45720">
            <a:spAutoFit/>
          </a:bodyPr>
          <a:lstStyle/>
          <a:p>
            <a:pPr algn="ctr"/>
            <a:r>
              <a:rPr lang="it-IT" sz="2400" b="1" cap="none" spc="50" dirty="0" err="1" smtClean="0">
                <a:ln w="12700" cmpd="sng">
                  <a:solidFill>
                    <a:schemeClr val="accent6">
                      <a:satMod val="120000"/>
                      <a:shade val="80000"/>
                    </a:schemeClr>
                  </a:solidFill>
                  <a:prstDash val="solid"/>
                </a:ln>
                <a:solidFill>
                  <a:schemeClr val="tx1"/>
                </a:solidFill>
                <a:effectLst>
                  <a:glow rad="53100">
                    <a:schemeClr val="accent6">
                      <a:satMod val="180000"/>
                      <a:alpha val="30000"/>
                    </a:schemeClr>
                  </a:glow>
                </a:effectLst>
              </a:rPr>
              <a:t>R</a:t>
            </a:r>
            <a:r>
              <a:rPr lang="it-IT" sz="2400" b="1" cap="none" spc="50" baseline="-25000" dirty="0" err="1" smtClean="0">
                <a:ln w="12700" cmpd="sng">
                  <a:solidFill>
                    <a:schemeClr val="accent6">
                      <a:satMod val="120000"/>
                      <a:shade val="80000"/>
                    </a:schemeClr>
                  </a:solidFill>
                  <a:prstDash val="solid"/>
                </a:ln>
                <a:solidFill>
                  <a:schemeClr val="tx1"/>
                </a:solidFill>
                <a:effectLst>
                  <a:glow rad="53100">
                    <a:schemeClr val="accent6">
                      <a:satMod val="180000"/>
                      <a:alpha val="30000"/>
                    </a:schemeClr>
                  </a:glow>
                </a:effectLst>
              </a:rPr>
              <a:t>vir</a:t>
            </a:r>
            <a:endParaRPr lang="it-IT" sz="2400" b="1" cap="none" spc="50" baseline="-25000" dirty="0">
              <a:ln w="12700" cmpd="sng">
                <a:solidFill>
                  <a:schemeClr val="accent6">
                    <a:satMod val="120000"/>
                    <a:shade val="80000"/>
                  </a:schemeClr>
                </a:solidFill>
                <a:prstDash val="solid"/>
              </a:ln>
              <a:solidFill>
                <a:schemeClr val="tx1"/>
              </a:solidFill>
              <a:effectLst>
                <a:glow rad="53100">
                  <a:schemeClr val="accent6">
                    <a:satMod val="180000"/>
                    <a:alpha val="30000"/>
                  </a:schemeClr>
                </a:glow>
              </a:effectLst>
            </a:endParaRPr>
          </a:p>
        </p:txBody>
      </p:sp>
      <p:sp>
        <p:nvSpPr>
          <p:cNvPr id="16" name="CasellaDiTesto 15"/>
          <p:cNvSpPr txBox="1"/>
          <p:nvPr/>
        </p:nvSpPr>
        <p:spPr>
          <a:xfrm>
            <a:off x="6696496" y="4931965"/>
            <a:ext cx="744114" cy="349968"/>
          </a:xfrm>
          <a:prstGeom prst="rect">
            <a:avLst/>
          </a:prstGeom>
          <a:noFill/>
        </p:spPr>
        <p:txBody>
          <a:bodyPr wrap="none" rtlCol="0">
            <a:spAutoFit/>
          </a:bodyPr>
          <a:lstStyle/>
          <a:p>
            <a:r>
              <a:rPr lang="it-IT" dirty="0" smtClean="0">
                <a:solidFill>
                  <a:schemeClr val="tx1"/>
                </a:solidFill>
              </a:rPr>
              <a:t>R/</a:t>
            </a:r>
            <a:r>
              <a:rPr lang="it-IT" dirty="0" err="1" smtClean="0">
                <a:solidFill>
                  <a:schemeClr val="tx1"/>
                </a:solidFill>
              </a:rPr>
              <a:t>R</a:t>
            </a:r>
            <a:r>
              <a:rPr lang="it-IT" baseline="-25000" dirty="0" err="1" smtClean="0">
                <a:solidFill>
                  <a:schemeClr val="tx1"/>
                </a:solidFill>
              </a:rPr>
              <a:t>vir</a:t>
            </a:r>
            <a:endParaRPr lang="it-IT" baseline="-25000" dirty="0">
              <a:solidFill>
                <a:schemeClr val="tx1"/>
              </a:solidFill>
            </a:endParaRPr>
          </a:p>
        </p:txBody>
      </p:sp>
      <p:sp>
        <p:nvSpPr>
          <p:cNvPr id="17" name="CasellaDiTesto 16"/>
          <p:cNvSpPr txBox="1"/>
          <p:nvPr/>
        </p:nvSpPr>
        <p:spPr>
          <a:xfrm>
            <a:off x="4320232" y="2771725"/>
            <a:ext cx="718466" cy="349968"/>
          </a:xfrm>
          <a:prstGeom prst="rect">
            <a:avLst/>
          </a:prstGeom>
          <a:noFill/>
        </p:spPr>
        <p:txBody>
          <a:bodyPr wrap="none" rtlCol="0">
            <a:spAutoFit/>
          </a:bodyPr>
          <a:lstStyle/>
          <a:p>
            <a:r>
              <a:rPr lang="it-IT" dirty="0" smtClean="0">
                <a:solidFill>
                  <a:schemeClr val="tx1"/>
                </a:solidFill>
              </a:rPr>
              <a:t>V/</a:t>
            </a:r>
            <a:r>
              <a:rPr lang="it-IT" dirty="0" err="1" smtClean="0">
                <a:solidFill>
                  <a:schemeClr val="tx1"/>
                </a:solidFill>
              </a:rPr>
              <a:t>V</a:t>
            </a:r>
            <a:r>
              <a:rPr lang="it-IT" baseline="-25000" dirty="0" err="1" smtClean="0">
                <a:solidFill>
                  <a:schemeClr val="tx1"/>
                </a:solidFill>
              </a:rPr>
              <a:t>vir</a:t>
            </a:r>
            <a:endParaRPr lang="it-IT" baseline="-25000" dirty="0">
              <a:solidFill>
                <a:schemeClr val="tx1"/>
              </a:solidFill>
            </a:endParaRPr>
          </a:p>
        </p:txBody>
      </p:sp>
      <p:sp>
        <p:nvSpPr>
          <p:cNvPr id="18" name="CasellaDiTesto 17"/>
          <p:cNvSpPr txBox="1"/>
          <p:nvPr/>
        </p:nvSpPr>
        <p:spPr>
          <a:xfrm>
            <a:off x="1871960" y="3203773"/>
            <a:ext cx="1869423" cy="378565"/>
          </a:xfrm>
          <a:prstGeom prst="rect">
            <a:avLst/>
          </a:prstGeom>
          <a:noFill/>
        </p:spPr>
        <p:txBody>
          <a:bodyPr wrap="none" rtlCol="0">
            <a:spAutoFit/>
          </a:bodyPr>
          <a:lstStyle/>
          <a:p>
            <a:r>
              <a:rPr lang="it-IT" sz="2000" dirty="0" err="1" smtClean="0">
                <a:solidFill>
                  <a:srgbClr val="C00000"/>
                </a:solidFill>
                <a:latin typeface="Arial Rounded MT Bold" pitchFamily="34" charset="0"/>
              </a:rPr>
              <a:t>V=F</a:t>
            </a:r>
            <a:r>
              <a:rPr lang="it-IT" sz="2000" dirty="0" smtClean="0">
                <a:solidFill>
                  <a:srgbClr val="C00000"/>
                </a:solidFill>
                <a:latin typeface="Arial Rounded MT Bold" pitchFamily="34" charset="0"/>
              </a:rPr>
              <a:t>(R/R</a:t>
            </a:r>
            <a:r>
              <a:rPr lang="it-IT" sz="2000" baseline="-25000" dirty="0" smtClean="0">
                <a:solidFill>
                  <a:srgbClr val="C00000"/>
                </a:solidFill>
                <a:latin typeface="Arial Rounded MT Bold" pitchFamily="34" charset="0"/>
              </a:rPr>
              <a:t>D </a:t>
            </a:r>
            <a:r>
              <a:rPr lang="it-IT" sz="2000" dirty="0" smtClean="0">
                <a:solidFill>
                  <a:srgbClr val="C00000"/>
                </a:solidFill>
                <a:latin typeface="Arial Rounded MT Bold" pitchFamily="34" charset="0"/>
              </a:rPr>
              <a:t>, </a:t>
            </a:r>
            <a:r>
              <a:rPr lang="it-IT" sz="2000" dirty="0" err="1" smtClean="0">
                <a:solidFill>
                  <a:srgbClr val="C00000"/>
                </a:solidFill>
                <a:latin typeface="Arial Rounded MT Bold" pitchFamily="34" charset="0"/>
              </a:rPr>
              <a:t>M</a:t>
            </a:r>
            <a:r>
              <a:rPr lang="it-IT" sz="2000" baseline="-25000" dirty="0" err="1" smtClean="0">
                <a:solidFill>
                  <a:srgbClr val="C00000"/>
                </a:solidFill>
                <a:latin typeface="Arial Rounded MT Bold" pitchFamily="34" charset="0"/>
              </a:rPr>
              <a:t>I</a:t>
            </a:r>
            <a:r>
              <a:rPr lang="it-IT" sz="2000" dirty="0" smtClean="0">
                <a:solidFill>
                  <a:srgbClr val="C00000"/>
                </a:solidFill>
                <a:latin typeface="Arial Rounded MT Bold" pitchFamily="34" charset="0"/>
              </a:rPr>
              <a:t>)</a:t>
            </a:r>
            <a:endParaRPr lang="it-IT" sz="2000" dirty="0">
              <a:solidFill>
                <a:srgbClr val="C00000"/>
              </a:solidFill>
              <a:latin typeface="Arial Rounded MT Bold" pitchFamily="34" charset="0"/>
            </a:endParaRPr>
          </a:p>
        </p:txBody>
      </p:sp>
      <p:sp>
        <p:nvSpPr>
          <p:cNvPr id="19" name="CasellaDiTesto 18"/>
          <p:cNvSpPr txBox="1"/>
          <p:nvPr/>
        </p:nvSpPr>
        <p:spPr>
          <a:xfrm>
            <a:off x="5832400" y="3491805"/>
            <a:ext cx="2113079" cy="378565"/>
          </a:xfrm>
          <a:prstGeom prst="rect">
            <a:avLst/>
          </a:prstGeom>
          <a:noFill/>
        </p:spPr>
        <p:txBody>
          <a:bodyPr wrap="none" rtlCol="0">
            <a:spAutoFit/>
          </a:bodyPr>
          <a:lstStyle/>
          <a:p>
            <a:r>
              <a:rPr lang="it-IT" sz="2000" dirty="0" err="1" smtClean="0">
                <a:solidFill>
                  <a:srgbClr val="C00000"/>
                </a:solidFill>
                <a:latin typeface="Arial Rounded MT Bold" pitchFamily="34" charset="0"/>
              </a:rPr>
              <a:t>V=F</a:t>
            </a:r>
            <a:r>
              <a:rPr lang="it-IT" sz="2000" dirty="0" smtClean="0">
                <a:solidFill>
                  <a:srgbClr val="C00000"/>
                </a:solidFill>
                <a:latin typeface="Arial Rounded MT Bold" pitchFamily="34" charset="0"/>
              </a:rPr>
              <a:t>(R/</a:t>
            </a:r>
            <a:r>
              <a:rPr lang="it-IT" sz="2000" dirty="0" err="1" smtClean="0">
                <a:solidFill>
                  <a:srgbClr val="C00000"/>
                </a:solidFill>
                <a:latin typeface="Arial Rounded MT Bold" pitchFamily="34" charset="0"/>
              </a:rPr>
              <a:t>R</a:t>
            </a:r>
            <a:r>
              <a:rPr lang="it-IT" sz="2000" baseline="-25000" dirty="0" err="1" smtClean="0">
                <a:solidFill>
                  <a:srgbClr val="C00000"/>
                </a:solidFill>
                <a:latin typeface="Arial Rounded MT Bold" pitchFamily="34" charset="0"/>
              </a:rPr>
              <a:t>vir</a:t>
            </a:r>
            <a:r>
              <a:rPr lang="it-IT" sz="2000" baseline="-25000" dirty="0" smtClean="0">
                <a:solidFill>
                  <a:srgbClr val="C00000"/>
                </a:solidFill>
                <a:latin typeface="Arial Rounded MT Bold" pitchFamily="34" charset="0"/>
              </a:rPr>
              <a:t> </a:t>
            </a:r>
            <a:r>
              <a:rPr lang="it-IT" sz="2000" dirty="0" smtClean="0">
                <a:solidFill>
                  <a:srgbClr val="C00000"/>
                </a:solidFill>
                <a:latin typeface="Arial Rounded MT Bold" pitchFamily="34" charset="0"/>
              </a:rPr>
              <a:t>, </a:t>
            </a:r>
            <a:r>
              <a:rPr lang="it-IT" sz="2000" dirty="0" err="1" smtClean="0">
                <a:solidFill>
                  <a:srgbClr val="C00000"/>
                </a:solidFill>
                <a:latin typeface="Arial Rounded MT Bold" pitchFamily="34" charset="0"/>
              </a:rPr>
              <a:t>M</a:t>
            </a:r>
            <a:r>
              <a:rPr lang="it-IT" sz="2000" baseline="-25000" dirty="0" err="1" smtClean="0">
                <a:solidFill>
                  <a:srgbClr val="C00000"/>
                </a:solidFill>
                <a:latin typeface="Arial Rounded MT Bold" pitchFamily="34" charset="0"/>
              </a:rPr>
              <a:t>vir</a:t>
            </a:r>
            <a:r>
              <a:rPr lang="it-IT" sz="2000" dirty="0" smtClean="0">
                <a:solidFill>
                  <a:srgbClr val="C00000"/>
                </a:solidFill>
                <a:latin typeface="Arial Rounded MT Bold" pitchFamily="34" charset="0"/>
              </a:rPr>
              <a:t>)</a:t>
            </a:r>
            <a:endParaRPr lang="it-IT" sz="2000" dirty="0">
              <a:solidFill>
                <a:srgbClr val="C00000"/>
              </a:solidFill>
              <a:latin typeface="Arial Rounded MT Bold"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87784" y="251445"/>
            <a:ext cx="9061450" cy="1250950"/>
          </a:xfrm>
        </p:spPr>
        <p:txBody>
          <a:bodyPr/>
          <a:lstStyle/>
          <a:p>
            <a:r>
              <a:rPr lang="en-GB" dirty="0" smtClean="0">
                <a:latin typeface="Aharoni" charset="0"/>
              </a:rPr>
              <a:t>       </a:t>
            </a:r>
            <a:r>
              <a:rPr lang="en-GB" b="1" dirty="0" smtClean="0">
                <a:latin typeface="Aharoni" pitchFamily="2" charset="-79"/>
                <a:cs typeface="Aharoni" pitchFamily="2" charset="-79"/>
              </a:rPr>
              <a:t>THEORY AND SIMULATIONS</a:t>
            </a:r>
            <a:endParaRPr lang="it-IT" b="1" dirty="0">
              <a:latin typeface="Aharoni" pitchFamily="2" charset="-79"/>
              <a:cs typeface="Aharoni" pitchFamily="2" charset="-79"/>
            </a:endParaRPr>
          </a:p>
        </p:txBody>
      </p:sp>
      <p:pic>
        <p:nvPicPr>
          <p:cNvPr id="243714" name="Picture 2" descr="C:\Users\paolo\Desktop\images.jpg"/>
          <p:cNvPicPr>
            <a:picLocks noChangeAspect="1" noChangeArrowheads="1"/>
          </p:cNvPicPr>
          <p:nvPr/>
        </p:nvPicPr>
        <p:blipFill>
          <a:blip r:embed="rId2" cstate="print"/>
          <a:srcRect/>
          <a:stretch>
            <a:fillRect/>
          </a:stretch>
        </p:blipFill>
        <p:spPr bwMode="auto">
          <a:xfrm>
            <a:off x="3168104" y="1763613"/>
            <a:ext cx="3799309" cy="3799309"/>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Picture 2" descr="C:\Users\paolo\Desktop\1.jpg"/>
          <p:cNvPicPr>
            <a:picLocks noChangeAspect="1" noChangeArrowheads="1"/>
          </p:cNvPicPr>
          <p:nvPr/>
        </p:nvPicPr>
        <p:blipFill>
          <a:blip r:embed="rId3" cstate="print"/>
          <a:srcRect/>
          <a:stretch>
            <a:fillRect/>
          </a:stretch>
        </p:blipFill>
        <p:spPr bwMode="auto">
          <a:xfrm>
            <a:off x="2376016" y="899517"/>
            <a:ext cx="3977086" cy="2540258"/>
          </a:xfrm>
          <a:prstGeom prst="rect">
            <a:avLst/>
          </a:prstGeom>
          <a:noFill/>
        </p:spPr>
      </p:pic>
      <p:sp>
        <p:nvSpPr>
          <p:cNvPr id="3076" name="Text Box 4"/>
          <p:cNvSpPr txBox="1">
            <a:spLocks noChangeArrowheads="1"/>
          </p:cNvSpPr>
          <p:nvPr/>
        </p:nvSpPr>
        <p:spPr bwMode="auto">
          <a:xfrm>
            <a:off x="215776" y="323453"/>
            <a:ext cx="9649072" cy="5628849"/>
          </a:xfrm>
          <a:prstGeom prst="rect">
            <a:avLst/>
          </a:prstGeom>
          <a:noFill/>
          <a:ln w="9525">
            <a:noFill/>
            <a:miter lim="800000"/>
            <a:headEnd/>
            <a:tailEnd/>
          </a:ln>
        </p:spPr>
        <p:txBody>
          <a:bodyPr wrap="square" lIns="0" tIns="0" rIns="0" bIns="0">
            <a:spAutoFit/>
          </a:bodyPr>
          <a:lstStyle/>
          <a:p>
            <a:pPr>
              <a:lnSpc>
                <a:spcPct val="118000"/>
              </a:lnSpc>
              <a:buSzPct val="76000"/>
              <a:tabLst>
                <a:tab pos="723750" algn="l"/>
                <a:tab pos="1447498" algn="l"/>
                <a:tab pos="2171250" algn="l"/>
                <a:tab pos="2895000" algn="l"/>
                <a:tab pos="3618748" algn="l"/>
                <a:tab pos="4342500" algn="l"/>
                <a:tab pos="5066250" algn="l"/>
              </a:tabLst>
            </a:pPr>
            <a:r>
              <a:rPr lang="en-GB" sz="2200" b="1" dirty="0" err="1" smtClean="0">
                <a:solidFill>
                  <a:srgbClr val="000080"/>
                </a:solidFill>
                <a:latin typeface="+mn-lt"/>
              </a:rPr>
              <a:t>Virial</a:t>
            </a:r>
            <a:r>
              <a:rPr lang="en-GB" sz="2200" b="1" dirty="0" smtClean="0">
                <a:solidFill>
                  <a:srgbClr val="000080"/>
                </a:solidFill>
                <a:latin typeface="+mn-lt"/>
              </a:rPr>
              <a:t> Halo Masses  correlate with the Masses of the Stellar Component</a:t>
            </a:r>
          </a:p>
          <a:p>
            <a:pPr>
              <a:lnSpc>
                <a:spcPct val="118000"/>
              </a:lnSpc>
              <a:buSzPct val="76000"/>
              <a:tabLst>
                <a:tab pos="723750" algn="l"/>
                <a:tab pos="1447498" algn="l"/>
                <a:tab pos="2171250" algn="l"/>
                <a:tab pos="2895000" algn="l"/>
                <a:tab pos="3618748" algn="l"/>
                <a:tab pos="4342500" algn="l"/>
                <a:tab pos="5066250" algn="l"/>
              </a:tabLst>
            </a:pPr>
            <a:r>
              <a:rPr lang="en-GB" sz="2200" dirty="0" smtClean="0">
                <a:solidFill>
                  <a:schemeClr val="accent6">
                    <a:lumMod val="75000"/>
                  </a:schemeClr>
                </a:solidFill>
                <a:latin typeface="Eras Bold ITC" pitchFamily="34" charset="0"/>
              </a:rPr>
              <a:t> </a:t>
            </a:r>
          </a:p>
          <a:p>
            <a:pPr>
              <a:lnSpc>
                <a:spcPct val="118000"/>
              </a:lnSpc>
              <a:buSzPct val="76000"/>
              <a:tabLst>
                <a:tab pos="723750" algn="l"/>
                <a:tab pos="1447498" algn="l"/>
                <a:tab pos="2171250" algn="l"/>
                <a:tab pos="2895000" algn="l"/>
                <a:tab pos="3618748" algn="l"/>
                <a:tab pos="4342500" algn="l"/>
                <a:tab pos="5066250" algn="l"/>
              </a:tabLst>
            </a:pPr>
            <a:endParaRPr lang="en-GB" sz="2200" dirty="0" smtClean="0">
              <a:solidFill>
                <a:schemeClr val="accent6">
                  <a:lumMod val="75000"/>
                </a:schemeClr>
              </a:solidFill>
              <a:latin typeface="Eras Bold ITC" pitchFamily="34" charset="0"/>
            </a:endParaRPr>
          </a:p>
          <a:p>
            <a:pPr>
              <a:lnSpc>
                <a:spcPct val="118000"/>
              </a:lnSpc>
              <a:buSzPct val="76000"/>
              <a:tabLst>
                <a:tab pos="723750" algn="l"/>
                <a:tab pos="1447498" algn="l"/>
                <a:tab pos="2171250" algn="l"/>
                <a:tab pos="2895000" algn="l"/>
                <a:tab pos="3618748" algn="l"/>
                <a:tab pos="4342500" algn="l"/>
                <a:tab pos="5066250" algn="l"/>
              </a:tabLst>
            </a:pPr>
            <a:endParaRPr lang="en-GB" sz="2200" dirty="0" smtClean="0">
              <a:solidFill>
                <a:schemeClr val="accent6">
                  <a:lumMod val="75000"/>
                </a:schemeClr>
              </a:solidFill>
              <a:latin typeface="Eras Bold ITC" pitchFamily="34" charset="0"/>
            </a:endParaRPr>
          </a:p>
          <a:p>
            <a:pPr>
              <a:lnSpc>
                <a:spcPct val="118000"/>
              </a:lnSpc>
              <a:buSzPct val="76000"/>
              <a:tabLst>
                <a:tab pos="723750" algn="l"/>
                <a:tab pos="1447498" algn="l"/>
                <a:tab pos="2171250" algn="l"/>
                <a:tab pos="2895000" algn="l"/>
                <a:tab pos="3618748" algn="l"/>
                <a:tab pos="4342500" algn="l"/>
                <a:tab pos="5066250" algn="l"/>
              </a:tabLst>
            </a:pPr>
            <a:endParaRPr lang="en-GB" sz="2200" dirty="0" smtClean="0">
              <a:solidFill>
                <a:schemeClr val="accent6">
                  <a:lumMod val="75000"/>
                </a:schemeClr>
              </a:solidFill>
              <a:latin typeface="Eras Bold ITC" pitchFamily="34" charset="0"/>
            </a:endParaRPr>
          </a:p>
          <a:p>
            <a:pPr>
              <a:lnSpc>
                <a:spcPct val="118000"/>
              </a:lnSpc>
              <a:buSzPct val="76000"/>
              <a:tabLst>
                <a:tab pos="723750" algn="l"/>
                <a:tab pos="1447498" algn="l"/>
                <a:tab pos="2171250" algn="l"/>
                <a:tab pos="2895000" algn="l"/>
                <a:tab pos="3618748" algn="l"/>
                <a:tab pos="4342500" algn="l"/>
                <a:tab pos="5066250" algn="l"/>
              </a:tabLst>
            </a:pPr>
            <a:endParaRPr lang="en-GB" sz="2200" dirty="0" smtClean="0">
              <a:solidFill>
                <a:schemeClr val="accent6">
                  <a:lumMod val="75000"/>
                </a:schemeClr>
              </a:solidFill>
              <a:latin typeface="Eras Bold ITC" pitchFamily="34" charset="0"/>
            </a:endParaRPr>
          </a:p>
          <a:p>
            <a:pPr>
              <a:lnSpc>
                <a:spcPct val="118000"/>
              </a:lnSpc>
              <a:buSzPct val="76000"/>
              <a:tabLst>
                <a:tab pos="723750" algn="l"/>
                <a:tab pos="1447498" algn="l"/>
                <a:tab pos="2171250" algn="l"/>
                <a:tab pos="2895000" algn="l"/>
                <a:tab pos="3618748" algn="l"/>
                <a:tab pos="4342500" algn="l"/>
                <a:tab pos="5066250" algn="l"/>
              </a:tabLst>
            </a:pPr>
            <a:r>
              <a:rPr lang="en-GB" sz="1200" dirty="0" smtClean="0">
                <a:solidFill>
                  <a:schemeClr val="accent6">
                    <a:lumMod val="75000"/>
                  </a:schemeClr>
                </a:solidFill>
                <a:latin typeface="Eras Bold ITC" pitchFamily="34" charset="0"/>
              </a:rPr>
              <a:t> </a:t>
            </a:r>
          </a:p>
          <a:p>
            <a:pPr>
              <a:lnSpc>
                <a:spcPct val="118000"/>
              </a:lnSpc>
              <a:buSzPct val="76000"/>
              <a:tabLst>
                <a:tab pos="723750" algn="l"/>
                <a:tab pos="1447498" algn="l"/>
                <a:tab pos="2171250" algn="l"/>
                <a:tab pos="2895000" algn="l"/>
                <a:tab pos="3618748" algn="l"/>
                <a:tab pos="4342500" algn="l"/>
                <a:tab pos="5066250" algn="l"/>
              </a:tabLst>
            </a:pPr>
            <a:endParaRPr lang="en-GB" sz="2200" dirty="0" smtClean="0">
              <a:solidFill>
                <a:schemeClr val="accent6">
                  <a:lumMod val="75000"/>
                </a:schemeClr>
              </a:solidFill>
              <a:latin typeface="Eras Bold ITC" pitchFamily="34" charset="0"/>
            </a:endParaRPr>
          </a:p>
          <a:p>
            <a:pPr lvl="0">
              <a:lnSpc>
                <a:spcPct val="118000"/>
              </a:lnSpc>
              <a:buSzPct val="76000"/>
              <a:tabLst>
                <a:tab pos="723750" algn="l"/>
                <a:tab pos="1447498" algn="l"/>
                <a:tab pos="2171250" algn="l"/>
                <a:tab pos="2895000" algn="l"/>
                <a:tab pos="3618748" algn="l"/>
                <a:tab pos="4342500" algn="l"/>
                <a:tab pos="5066250" algn="l"/>
              </a:tabLst>
            </a:pPr>
            <a:r>
              <a:rPr lang="en-GB" sz="1200" dirty="0" smtClean="0">
                <a:solidFill>
                  <a:srgbClr val="2D2DB9">
                    <a:lumMod val="75000"/>
                  </a:srgbClr>
                </a:solidFill>
                <a:latin typeface="Eras Bold ITC" pitchFamily="34" charset="0"/>
              </a:rPr>
              <a:t> </a:t>
            </a:r>
          </a:p>
          <a:p>
            <a:pPr>
              <a:lnSpc>
                <a:spcPct val="118000"/>
              </a:lnSpc>
              <a:buSzPct val="76000"/>
              <a:tabLst>
                <a:tab pos="723750" algn="l"/>
                <a:tab pos="1447498" algn="l"/>
                <a:tab pos="2171250" algn="l"/>
                <a:tab pos="2895000" algn="l"/>
                <a:tab pos="3618748" algn="l"/>
                <a:tab pos="4342500" algn="l"/>
                <a:tab pos="5066250" algn="l"/>
              </a:tabLst>
            </a:pPr>
            <a:endParaRPr lang="en-GB" sz="2200" dirty="0" smtClean="0">
              <a:solidFill>
                <a:schemeClr val="accent6">
                  <a:lumMod val="75000"/>
                </a:schemeClr>
              </a:solidFill>
              <a:latin typeface="Eras Bold ITC" pitchFamily="34" charset="0"/>
            </a:endParaRPr>
          </a:p>
          <a:p>
            <a:pPr>
              <a:lnSpc>
                <a:spcPct val="118000"/>
              </a:lnSpc>
              <a:buSzPct val="76000"/>
              <a:tabLst>
                <a:tab pos="723750" algn="l"/>
                <a:tab pos="1447498" algn="l"/>
                <a:tab pos="2171250" algn="l"/>
                <a:tab pos="2895000" algn="l"/>
                <a:tab pos="3618748" algn="l"/>
                <a:tab pos="4342500" algn="l"/>
                <a:tab pos="5066250" algn="l"/>
              </a:tabLst>
            </a:pPr>
            <a:r>
              <a:rPr lang="en-GB" sz="2200" b="1" dirty="0" smtClean="0">
                <a:solidFill>
                  <a:schemeClr val="accent6">
                    <a:lumMod val="75000"/>
                  </a:schemeClr>
                </a:solidFill>
                <a:latin typeface="+mn-lt"/>
              </a:rPr>
              <a:t>An unique mass profile </a:t>
            </a:r>
            <a:r>
              <a:rPr lang="en-GB" sz="2200" b="1" dirty="0" err="1" smtClean="0">
                <a:solidFill>
                  <a:schemeClr val="accent6">
                    <a:lumMod val="75000"/>
                  </a:schemeClr>
                </a:solidFill>
                <a:latin typeface="+mn-lt"/>
              </a:rPr>
              <a:t>M</a:t>
            </a:r>
            <a:r>
              <a:rPr lang="en-GB" sz="2200" b="1" baseline="-25000" dirty="0" err="1" smtClean="0">
                <a:solidFill>
                  <a:schemeClr val="accent6">
                    <a:lumMod val="75000"/>
                  </a:schemeClr>
                </a:solidFill>
                <a:latin typeface="+mn-lt"/>
              </a:rPr>
              <a:t>h</a:t>
            </a:r>
            <a:r>
              <a:rPr lang="en-GB" sz="2200" b="1" dirty="0" smtClean="0">
                <a:solidFill>
                  <a:schemeClr val="accent6">
                    <a:lumMod val="75000"/>
                  </a:schemeClr>
                </a:solidFill>
                <a:latin typeface="+mn-lt"/>
              </a:rPr>
              <a:t>(r) = G(r)</a:t>
            </a:r>
          </a:p>
          <a:p>
            <a:pPr>
              <a:lnSpc>
                <a:spcPct val="118000"/>
              </a:lnSpc>
              <a:buSzPct val="76000"/>
              <a:tabLst>
                <a:tab pos="723750" algn="l"/>
                <a:tab pos="1447498" algn="l"/>
                <a:tab pos="2171250" algn="l"/>
                <a:tab pos="2895000" algn="l"/>
                <a:tab pos="3618748" algn="l"/>
                <a:tab pos="4342500" algn="l"/>
                <a:tab pos="5066250" algn="l"/>
              </a:tabLst>
            </a:pPr>
            <a:endParaRPr lang="en-GB" sz="2200" dirty="0" smtClean="0">
              <a:solidFill>
                <a:schemeClr val="tx1">
                  <a:lumMod val="95000"/>
                  <a:lumOff val="5000"/>
                </a:schemeClr>
              </a:solidFill>
              <a:latin typeface="+mn-lt"/>
            </a:endParaRPr>
          </a:p>
          <a:p>
            <a:pPr>
              <a:lnSpc>
                <a:spcPct val="118000"/>
              </a:lnSpc>
              <a:buSzPct val="76000"/>
              <a:tabLst>
                <a:tab pos="723750" algn="l"/>
                <a:tab pos="1447498" algn="l"/>
                <a:tab pos="2171250" algn="l"/>
                <a:tab pos="2895000" algn="l"/>
                <a:tab pos="3618748" algn="l"/>
                <a:tab pos="4342500" algn="l"/>
                <a:tab pos="5066250" algn="l"/>
              </a:tabLst>
            </a:pPr>
            <a:r>
              <a:rPr lang="en-GB" sz="2200" dirty="0" smtClean="0">
                <a:solidFill>
                  <a:schemeClr val="accent6">
                    <a:lumMod val="75000"/>
                  </a:schemeClr>
                </a:solidFill>
                <a:latin typeface="Eras Bold ITC" pitchFamily="34" charset="0"/>
              </a:rPr>
              <a:t>  </a:t>
            </a:r>
          </a:p>
          <a:p>
            <a:pPr>
              <a:lnSpc>
                <a:spcPct val="118000"/>
              </a:lnSpc>
              <a:buSzPct val="76000"/>
              <a:tabLst>
                <a:tab pos="723750" algn="l"/>
                <a:tab pos="1447498" algn="l"/>
                <a:tab pos="2171250" algn="l"/>
                <a:tab pos="2895000" algn="l"/>
                <a:tab pos="3618748" algn="l"/>
                <a:tab pos="4342500" algn="l"/>
                <a:tab pos="5066250" algn="l"/>
              </a:tabLst>
            </a:pPr>
            <a:endParaRPr lang="en-GB" sz="2200" dirty="0" smtClean="0">
              <a:solidFill>
                <a:schemeClr val="tx1">
                  <a:lumMod val="95000"/>
                  <a:lumOff val="5000"/>
                </a:schemeClr>
              </a:solidFill>
              <a:latin typeface="+mn-lt"/>
            </a:endParaRPr>
          </a:p>
          <a:p>
            <a:pPr>
              <a:lnSpc>
                <a:spcPct val="118000"/>
              </a:lnSpc>
              <a:buSzPct val="76000"/>
              <a:tabLst>
                <a:tab pos="723750" algn="l"/>
                <a:tab pos="1447498" algn="l"/>
                <a:tab pos="2171250" algn="l"/>
                <a:tab pos="2895000" algn="l"/>
                <a:tab pos="3618748" algn="l"/>
                <a:tab pos="4342500" algn="l"/>
                <a:tab pos="5066250" algn="l"/>
              </a:tabLst>
            </a:pPr>
            <a:r>
              <a:rPr lang="en-GB" sz="2200" dirty="0" smtClean="0">
                <a:solidFill>
                  <a:schemeClr val="tx1">
                    <a:lumMod val="95000"/>
                    <a:lumOff val="5000"/>
                  </a:schemeClr>
                </a:solidFill>
                <a:latin typeface="+mn-lt"/>
              </a:rPr>
              <a:t> </a:t>
            </a:r>
            <a:endParaRPr lang="en-GB" sz="2200" dirty="0">
              <a:solidFill>
                <a:schemeClr val="tx1">
                  <a:lumMod val="95000"/>
                  <a:lumOff val="5000"/>
                </a:schemeClr>
              </a:solidFill>
              <a:latin typeface="+mn-lt"/>
            </a:endParaRPr>
          </a:p>
        </p:txBody>
      </p:sp>
      <p:sp>
        <p:nvSpPr>
          <p:cNvPr id="3078" name="Text Box 6"/>
          <p:cNvSpPr txBox="1">
            <a:spLocks noChangeArrowheads="1"/>
          </p:cNvSpPr>
          <p:nvPr/>
        </p:nvSpPr>
        <p:spPr bwMode="auto">
          <a:xfrm>
            <a:off x="5154613" y="4146552"/>
            <a:ext cx="1588" cy="341313"/>
          </a:xfrm>
          <a:prstGeom prst="rect">
            <a:avLst/>
          </a:prstGeom>
          <a:noFill/>
          <a:ln w="9525">
            <a:noFill/>
            <a:miter lim="800000"/>
            <a:headEnd/>
            <a:tailEnd/>
          </a:ln>
        </p:spPr>
        <p:txBody>
          <a:bodyPr wrap="none" lIns="91420" tIns="45711" rIns="91420" bIns="45711" anchor="ctr"/>
          <a:lstStyle/>
          <a:p>
            <a:endParaRPr lang="it-IT"/>
          </a:p>
        </p:txBody>
      </p:sp>
      <p:sp>
        <p:nvSpPr>
          <p:cNvPr id="15" name="Text Box 2"/>
          <p:cNvSpPr txBox="1">
            <a:spLocks noChangeArrowheads="1"/>
          </p:cNvSpPr>
          <p:nvPr/>
        </p:nvSpPr>
        <p:spPr bwMode="auto">
          <a:xfrm>
            <a:off x="6912520" y="4427909"/>
            <a:ext cx="1139736" cy="308674"/>
          </a:xfrm>
          <a:prstGeom prst="rect">
            <a:avLst/>
          </a:prstGeom>
          <a:noFill/>
          <a:ln w="9525">
            <a:noFill/>
            <a:miter lim="800000"/>
            <a:headEnd/>
            <a:tailEnd/>
          </a:ln>
        </p:spPr>
        <p:txBody>
          <a:bodyPr wrap="none" lIns="0" tIns="0" rIns="0" bIns="0">
            <a:spAutoFit/>
          </a:bodyPr>
          <a:lstStyle/>
          <a:p>
            <a:pPr>
              <a:lnSpc>
                <a:spcPct val="118000"/>
              </a:lnSpc>
              <a:buSzPct val="45000"/>
              <a:tabLst>
                <a:tab pos="723750" algn="l"/>
                <a:tab pos="1447498" algn="l"/>
                <a:tab pos="2171250" algn="l"/>
                <a:tab pos="2895000" algn="l"/>
                <a:tab pos="3618748" algn="l"/>
                <a:tab pos="4342500" algn="l"/>
                <a:tab pos="5066250" algn="l"/>
                <a:tab pos="5789999" algn="l"/>
                <a:tab pos="6513749" algn="l"/>
              </a:tabLst>
            </a:pPr>
            <a:r>
              <a:rPr lang="en-GB" sz="1700" dirty="0" smtClean="0">
                <a:solidFill>
                  <a:srgbClr val="FF0000"/>
                </a:solidFill>
                <a:latin typeface="Comic Sans MS" charset="0"/>
              </a:rPr>
              <a:t>Walker+ 10</a:t>
            </a:r>
            <a:endParaRPr lang="en-GB" sz="1700" dirty="0">
              <a:solidFill>
                <a:srgbClr val="FF0000"/>
              </a:solidFill>
              <a:latin typeface="Comic Sans MS" charset="0"/>
            </a:endParaRPr>
          </a:p>
        </p:txBody>
      </p:sp>
      <p:sp>
        <p:nvSpPr>
          <p:cNvPr id="14" name="Text Box 2"/>
          <p:cNvSpPr txBox="1">
            <a:spLocks noChangeArrowheads="1"/>
          </p:cNvSpPr>
          <p:nvPr/>
        </p:nvSpPr>
        <p:spPr bwMode="auto">
          <a:xfrm>
            <a:off x="6336456" y="971525"/>
            <a:ext cx="1202252" cy="308674"/>
          </a:xfrm>
          <a:prstGeom prst="rect">
            <a:avLst/>
          </a:prstGeom>
          <a:noFill/>
          <a:ln w="9525">
            <a:noFill/>
            <a:miter lim="800000"/>
            <a:headEnd/>
            <a:tailEnd/>
          </a:ln>
        </p:spPr>
        <p:txBody>
          <a:bodyPr wrap="none" lIns="0" tIns="0" rIns="0" bIns="0">
            <a:spAutoFit/>
          </a:bodyPr>
          <a:lstStyle/>
          <a:p>
            <a:pPr>
              <a:lnSpc>
                <a:spcPct val="118000"/>
              </a:lnSpc>
              <a:buSzPct val="45000"/>
              <a:tabLst>
                <a:tab pos="723750" algn="l"/>
                <a:tab pos="1447498" algn="l"/>
                <a:tab pos="2171250" algn="l"/>
                <a:tab pos="2895000" algn="l"/>
                <a:tab pos="3618748" algn="l"/>
                <a:tab pos="4342500" algn="l"/>
                <a:tab pos="5066250" algn="l"/>
                <a:tab pos="5789999" algn="l"/>
                <a:tab pos="6513749" algn="l"/>
              </a:tabLst>
            </a:pPr>
            <a:r>
              <a:rPr lang="en-GB" sz="1700" dirty="0" err="1" smtClean="0">
                <a:solidFill>
                  <a:srgbClr val="FF0000"/>
                </a:solidFill>
                <a:latin typeface="Comic Sans MS" charset="0"/>
              </a:rPr>
              <a:t>Moster</a:t>
            </a:r>
            <a:r>
              <a:rPr lang="en-GB" sz="1700" dirty="0" smtClean="0">
                <a:solidFill>
                  <a:srgbClr val="FF0000"/>
                </a:solidFill>
                <a:latin typeface="Comic Sans MS" charset="0"/>
              </a:rPr>
              <a:t>,+ 10</a:t>
            </a:r>
            <a:endParaRPr lang="en-GB" sz="1700" dirty="0">
              <a:solidFill>
                <a:srgbClr val="FF0000"/>
              </a:solidFill>
              <a:latin typeface="Comic Sans MS" charset="0"/>
            </a:endParaRPr>
          </a:p>
        </p:txBody>
      </p:sp>
      <p:pic>
        <p:nvPicPr>
          <p:cNvPr id="207875" name="Picture 3" descr="C:\Users\paolo\Desktop\Immagine8.png"/>
          <p:cNvPicPr>
            <a:picLocks noChangeAspect="1" noChangeArrowheads="1"/>
          </p:cNvPicPr>
          <p:nvPr/>
        </p:nvPicPr>
        <p:blipFill>
          <a:blip r:embed="rId4" cstate="print"/>
          <a:srcRect/>
          <a:stretch>
            <a:fillRect/>
          </a:stretch>
        </p:blipFill>
        <p:spPr bwMode="auto">
          <a:xfrm>
            <a:off x="2376016" y="4283893"/>
            <a:ext cx="4293925" cy="2696841"/>
          </a:xfrm>
          <a:prstGeom prst="rect">
            <a:avLst/>
          </a:prstGeom>
          <a:noFill/>
        </p:spPr>
      </p:pic>
      <p:sp>
        <p:nvSpPr>
          <p:cNvPr id="18" name="CasellaDiTesto 17"/>
          <p:cNvSpPr txBox="1"/>
          <p:nvPr/>
        </p:nvSpPr>
        <p:spPr>
          <a:xfrm>
            <a:off x="3024088" y="7020197"/>
            <a:ext cx="3744416" cy="349968"/>
          </a:xfrm>
          <a:prstGeom prst="rect">
            <a:avLst/>
          </a:prstGeom>
          <a:noFill/>
        </p:spPr>
        <p:txBody>
          <a:bodyPr wrap="square" rtlCol="0">
            <a:spAutoFit/>
          </a:bodyPr>
          <a:lstStyle/>
          <a:p>
            <a:r>
              <a:rPr lang="it-IT" dirty="0" smtClean="0">
                <a:solidFill>
                  <a:schemeClr val="accent6">
                    <a:lumMod val="50000"/>
                  </a:schemeClr>
                </a:solidFill>
              </a:rPr>
              <a:t> </a:t>
            </a:r>
            <a:r>
              <a:rPr lang="it-IT" sz="1600" dirty="0" smtClean="0">
                <a:solidFill>
                  <a:schemeClr val="accent6">
                    <a:lumMod val="50000"/>
                  </a:schemeClr>
                </a:solidFill>
              </a:rPr>
              <a:t>1                     log  r (</a:t>
            </a:r>
            <a:r>
              <a:rPr lang="it-IT" sz="1600" dirty="0" err="1" smtClean="0">
                <a:solidFill>
                  <a:schemeClr val="accent6">
                    <a:lumMod val="50000"/>
                  </a:schemeClr>
                </a:solidFill>
              </a:rPr>
              <a:t>pc</a:t>
            </a:r>
            <a:r>
              <a:rPr lang="it-IT" sz="1600" dirty="0" smtClean="0">
                <a:solidFill>
                  <a:schemeClr val="accent6">
                    <a:lumMod val="50000"/>
                  </a:schemeClr>
                </a:solidFill>
              </a:rPr>
              <a:t>)                   5           </a:t>
            </a:r>
            <a:endParaRPr lang="it-IT" sz="1600" dirty="0">
              <a:solidFill>
                <a:schemeClr val="accent6">
                  <a:lumMod val="50000"/>
                </a:schemeClr>
              </a:solidFill>
            </a:endParaRPr>
          </a:p>
        </p:txBody>
      </p:sp>
      <p:pic>
        <p:nvPicPr>
          <p:cNvPr id="209924" name="Picture 4"/>
          <p:cNvPicPr>
            <a:picLocks noChangeAspect="1" noChangeArrowheads="1"/>
          </p:cNvPicPr>
          <p:nvPr/>
        </p:nvPicPr>
        <p:blipFill>
          <a:blip r:embed="rId5" cstate="print"/>
          <a:srcRect/>
          <a:stretch>
            <a:fillRect/>
          </a:stretch>
        </p:blipFill>
        <p:spPr bwMode="auto">
          <a:xfrm rot="16200000">
            <a:off x="1628633" y="2006940"/>
            <a:ext cx="1115567" cy="196865"/>
          </a:xfrm>
          <a:prstGeom prst="rect">
            <a:avLst/>
          </a:prstGeom>
          <a:noFill/>
          <a:ln w="9525">
            <a:noFill/>
            <a:miter lim="800000"/>
            <a:headEnd/>
            <a:tailEnd/>
          </a:ln>
        </p:spPr>
      </p:pic>
      <p:sp>
        <p:nvSpPr>
          <p:cNvPr id="16" name="CasellaDiTesto 15"/>
          <p:cNvSpPr txBox="1"/>
          <p:nvPr/>
        </p:nvSpPr>
        <p:spPr>
          <a:xfrm>
            <a:off x="2880072" y="3419797"/>
            <a:ext cx="343171" cy="264047"/>
          </a:xfrm>
          <a:prstGeom prst="rect">
            <a:avLst/>
          </a:prstGeom>
          <a:noFill/>
        </p:spPr>
        <p:txBody>
          <a:bodyPr wrap="square" rtlCol="0">
            <a:spAutoFit/>
          </a:bodyPr>
          <a:lstStyle/>
          <a:p>
            <a:r>
              <a:rPr lang="it-IT" sz="1200" dirty="0" smtClean="0">
                <a:solidFill>
                  <a:schemeClr val="accent6">
                    <a:lumMod val="50000"/>
                  </a:schemeClr>
                </a:solidFill>
              </a:rPr>
              <a:t>11</a:t>
            </a:r>
            <a:endParaRPr lang="it-IT" sz="1200" dirty="0">
              <a:solidFill>
                <a:schemeClr val="accent6">
                  <a:lumMod val="50000"/>
                </a:schemeClr>
              </a:solidFill>
            </a:endParaRPr>
          </a:p>
        </p:txBody>
      </p:sp>
      <p:sp>
        <p:nvSpPr>
          <p:cNvPr id="17" name="CasellaDiTesto 16"/>
          <p:cNvSpPr txBox="1"/>
          <p:nvPr/>
        </p:nvSpPr>
        <p:spPr>
          <a:xfrm>
            <a:off x="5652000" y="3419797"/>
            <a:ext cx="432048" cy="264047"/>
          </a:xfrm>
          <a:prstGeom prst="rect">
            <a:avLst/>
          </a:prstGeom>
          <a:noFill/>
        </p:spPr>
        <p:txBody>
          <a:bodyPr wrap="square" rtlCol="0">
            <a:spAutoFit/>
          </a:bodyPr>
          <a:lstStyle/>
          <a:p>
            <a:r>
              <a:rPr lang="it-IT" sz="1200" dirty="0" smtClean="0">
                <a:solidFill>
                  <a:schemeClr val="accent6">
                    <a:lumMod val="50000"/>
                  </a:schemeClr>
                </a:solidFill>
              </a:rPr>
              <a:t>14</a:t>
            </a:r>
            <a:endParaRPr lang="it-IT" sz="1200" dirty="0">
              <a:solidFill>
                <a:schemeClr val="accent6">
                  <a:lumMod val="50000"/>
                </a:schemeClr>
              </a:solidFill>
            </a:endParaRPr>
          </a:p>
        </p:txBody>
      </p:sp>
      <p:pic>
        <p:nvPicPr>
          <p:cNvPr id="209925" name="Picture 5"/>
          <p:cNvPicPr>
            <a:picLocks noChangeAspect="1" noChangeArrowheads="1"/>
          </p:cNvPicPr>
          <p:nvPr/>
        </p:nvPicPr>
        <p:blipFill>
          <a:blip r:embed="rId6" cstate="print"/>
          <a:srcRect/>
          <a:stretch>
            <a:fillRect/>
          </a:stretch>
        </p:blipFill>
        <p:spPr bwMode="auto">
          <a:xfrm>
            <a:off x="3744168" y="3563813"/>
            <a:ext cx="1061999" cy="216000"/>
          </a:xfrm>
          <a:prstGeom prst="rect">
            <a:avLst/>
          </a:prstGeom>
          <a:noFill/>
          <a:ln w="9525">
            <a:noFill/>
            <a:miter lim="800000"/>
            <a:headEnd/>
            <a:tailEnd/>
          </a:ln>
        </p:spPr>
      </p:pic>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5" name="Picture 1" descr="C:\Users\paolo\Desktop\Immagine8.tif"/>
          <p:cNvPicPr>
            <a:picLocks noChangeAspect="1" noChangeArrowheads="1"/>
          </p:cNvPicPr>
          <p:nvPr/>
        </p:nvPicPr>
        <p:blipFill>
          <a:blip r:embed="rId3" cstate="print"/>
          <a:srcRect/>
          <a:stretch>
            <a:fillRect/>
          </a:stretch>
        </p:blipFill>
        <p:spPr bwMode="auto">
          <a:xfrm>
            <a:off x="2087984" y="899517"/>
            <a:ext cx="5328592" cy="5409610"/>
          </a:xfrm>
          <a:prstGeom prst="rect">
            <a:avLst/>
          </a:prstGeom>
          <a:noFill/>
        </p:spPr>
      </p:pic>
      <p:sp>
        <p:nvSpPr>
          <p:cNvPr id="54273" name="Text Box 1"/>
          <p:cNvSpPr txBox="1">
            <a:spLocks noChangeArrowheads="1"/>
          </p:cNvSpPr>
          <p:nvPr/>
        </p:nvSpPr>
        <p:spPr bwMode="auto">
          <a:xfrm>
            <a:off x="0" y="84138"/>
            <a:ext cx="9936856" cy="1562100"/>
          </a:xfrm>
          <a:prstGeom prst="rect">
            <a:avLst/>
          </a:prstGeom>
          <a:noFill/>
          <a:ln w="9525">
            <a:noFill/>
            <a:round/>
            <a:headEnd/>
            <a:tailEnd/>
          </a:ln>
          <a:effectLst/>
        </p:spPr>
        <p:txBody>
          <a:bodyPr tIns="91440"/>
          <a:lstStyle/>
          <a:p>
            <a:pPr algn="ct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800" b="1" dirty="0" smtClean="0">
                <a:solidFill>
                  <a:schemeClr val="accent6">
                    <a:lumMod val="50000"/>
                  </a:schemeClr>
                </a:solidFill>
                <a:latin typeface="Calibri" charset="0"/>
              </a:rPr>
              <a:t>Mass-to-Light ratios at half light radius R</a:t>
            </a:r>
            <a:r>
              <a:rPr lang="en-GB" sz="2800" b="1" baseline="-25000" dirty="0" smtClean="0">
                <a:solidFill>
                  <a:schemeClr val="accent6">
                    <a:lumMod val="50000"/>
                  </a:schemeClr>
                </a:solidFill>
                <a:latin typeface="Calibri" charset="0"/>
              </a:rPr>
              <a:t>e </a:t>
            </a:r>
            <a:r>
              <a:rPr lang="en-GB" sz="2800" b="1" dirty="0" smtClean="0">
                <a:solidFill>
                  <a:schemeClr val="accent6">
                    <a:lumMod val="50000"/>
                  </a:schemeClr>
                </a:solidFill>
                <a:latin typeface="Calibri" charset="0"/>
              </a:rPr>
              <a:t>in </a:t>
            </a:r>
            <a:r>
              <a:rPr lang="en-GB" sz="2800" b="1" dirty="0" err="1" smtClean="0">
                <a:solidFill>
                  <a:schemeClr val="accent6">
                    <a:lumMod val="50000"/>
                  </a:schemeClr>
                </a:solidFill>
                <a:latin typeface="Calibri" charset="0"/>
              </a:rPr>
              <a:t>virialized</a:t>
            </a:r>
            <a:r>
              <a:rPr lang="en-GB" sz="2800" b="1" dirty="0" smtClean="0">
                <a:solidFill>
                  <a:schemeClr val="accent6">
                    <a:lumMod val="50000"/>
                  </a:schemeClr>
                </a:solidFill>
                <a:latin typeface="Calibri" charset="0"/>
              </a:rPr>
              <a:t> objects </a:t>
            </a:r>
          </a:p>
          <a:p>
            <a:pPr algn="ct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dirty="0" smtClean="0">
                <a:solidFill>
                  <a:schemeClr val="accent6">
                    <a:lumMod val="75000"/>
                  </a:schemeClr>
                </a:solidFill>
                <a:latin typeface="Calibri" charset="0"/>
              </a:rPr>
              <a:t>  </a:t>
            </a:r>
            <a:endParaRPr lang="en-GB" sz="2400" dirty="0">
              <a:solidFill>
                <a:schemeClr val="accent6">
                  <a:lumMod val="75000"/>
                </a:schemeClr>
              </a:solidFill>
              <a:latin typeface="Calibri" charset="0"/>
            </a:endParaRPr>
          </a:p>
        </p:txBody>
      </p:sp>
      <p:sp>
        <p:nvSpPr>
          <p:cNvPr id="54275" name="Rectangle 3"/>
          <p:cNvSpPr>
            <a:spLocks noChangeArrowheads="1"/>
          </p:cNvSpPr>
          <p:nvPr/>
        </p:nvSpPr>
        <p:spPr bwMode="auto">
          <a:xfrm>
            <a:off x="7560345" y="899517"/>
            <a:ext cx="2520280" cy="288032"/>
          </a:xfrm>
          <a:prstGeom prst="rect">
            <a:avLst/>
          </a:prstGeom>
          <a:noFill/>
          <a:ln w="9525">
            <a:noFill/>
            <a:round/>
            <a:headEnd/>
            <a:tailEnd/>
          </a:ln>
          <a:effectLst/>
        </p:spPr>
        <p:txBody>
          <a:bodyPr tIns="91440" anchor="ctr"/>
          <a:lstStyle/>
          <a:p>
            <a:pPr algn="ct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b="1" dirty="0">
              <a:solidFill>
                <a:srgbClr val="FF0000"/>
              </a:solidFill>
              <a:latin typeface="Calibri" charset="0"/>
            </a:endParaRPr>
          </a:p>
        </p:txBody>
      </p:sp>
      <p:sp>
        <p:nvSpPr>
          <p:cNvPr id="54280" name="Rectangle 8"/>
          <p:cNvSpPr>
            <a:spLocks noChangeArrowheads="1"/>
          </p:cNvSpPr>
          <p:nvPr/>
        </p:nvSpPr>
        <p:spPr bwMode="auto">
          <a:xfrm>
            <a:off x="7272560" y="4643933"/>
            <a:ext cx="2808065" cy="1338828"/>
          </a:xfrm>
          <a:prstGeom prst="rect">
            <a:avLst/>
          </a:prstGeom>
          <a:noFill/>
          <a:ln w="9525">
            <a:noFill/>
            <a:round/>
            <a:headEnd/>
            <a:tailEnd/>
          </a:ln>
          <a:effectLst/>
        </p:spPr>
        <p:txBody>
          <a:bodyPr wrap="square" tIns="91440">
            <a:spAutoFit/>
          </a:bodyPr>
          <a:lstStyle/>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b="1" dirty="0" err="1" smtClean="0">
                <a:solidFill>
                  <a:schemeClr val="tx1"/>
                </a:solidFill>
              </a:rPr>
              <a:t>L</a:t>
            </a:r>
            <a:r>
              <a:rPr lang="it-IT" sz="1400" b="1" baseline="-35000" dirty="0" err="1" smtClean="0">
                <a:solidFill>
                  <a:schemeClr val="tx1"/>
                </a:solidFill>
              </a:rPr>
              <a:t>*</a:t>
            </a:r>
            <a:r>
              <a:rPr lang="it-IT" sz="1400" b="1" baseline="-25000" dirty="0" smtClean="0">
                <a:solidFill>
                  <a:schemeClr val="tx1"/>
                </a:solidFill>
              </a:rPr>
              <a:t> </a:t>
            </a:r>
            <a:r>
              <a:rPr lang="it-IT" sz="1400" b="1" dirty="0" err="1" smtClean="0">
                <a:solidFill>
                  <a:schemeClr val="tx1"/>
                </a:solidFill>
              </a:rPr>
              <a:t>galaxies</a:t>
            </a:r>
            <a:r>
              <a:rPr lang="it-IT" sz="1400" b="1" dirty="0" smtClean="0">
                <a:solidFill>
                  <a:schemeClr val="tx1"/>
                </a:solidFill>
              </a:rPr>
              <a:t> are </a:t>
            </a:r>
            <a:r>
              <a:rPr lang="it-IT" sz="1400" b="1" dirty="0" err="1" smtClean="0">
                <a:solidFill>
                  <a:schemeClr val="tx1"/>
                </a:solidFill>
              </a:rPr>
              <a:t>most</a:t>
            </a:r>
            <a:r>
              <a:rPr lang="it-IT" sz="1400" b="1" dirty="0" smtClean="0">
                <a:solidFill>
                  <a:schemeClr val="tx1"/>
                </a:solidFill>
              </a:rPr>
              <a:t> </a:t>
            </a:r>
            <a:r>
              <a:rPr lang="it-IT" sz="1400" b="1" dirty="0" err="1" smtClean="0">
                <a:solidFill>
                  <a:schemeClr val="tx1"/>
                </a:solidFill>
              </a:rPr>
              <a:t>efficient</a:t>
            </a:r>
            <a:r>
              <a:rPr lang="it-IT" sz="1400" b="1" dirty="0" smtClean="0">
                <a:solidFill>
                  <a:schemeClr val="tx1"/>
                </a:solidFill>
              </a:rPr>
              <a:t> at </a:t>
            </a:r>
            <a:r>
              <a:rPr lang="it-IT" sz="1400" b="1" dirty="0" err="1" smtClean="0">
                <a:solidFill>
                  <a:schemeClr val="tx1"/>
                </a:solidFill>
              </a:rPr>
              <a:t>turning</a:t>
            </a:r>
            <a:r>
              <a:rPr lang="it-IT" sz="1400" b="1" dirty="0" smtClean="0">
                <a:solidFill>
                  <a:schemeClr val="tx1"/>
                </a:solidFill>
              </a:rPr>
              <a:t> </a:t>
            </a:r>
            <a:r>
              <a:rPr lang="it-IT" sz="1400" b="1" dirty="0" err="1" smtClean="0">
                <a:solidFill>
                  <a:schemeClr val="tx1"/>
                </a:solidFill>
              </a:rPr>
              <a:t>initial</a:t>
            </a:r>
            <a:r>
              <a:rPr lang="it-IT" sz="1400" b="1" dirty="0" smtClean="0">
                <a:solidFill>
                  <a:schemeClr val="tx1"/>
                </a:solidFill>
              </a:rPr>
              <a:t> </a:t>
            </a:r>
            <a:r>
              <a:rPr lang="it-IT" sz="1400" b="1" dirty="0" err="1" smtClean="0">
                <a:solidFill>
                  <a:schemeClr val="tx1"/>
                </a:solidFill>
              </a:rPr>
              <a:t>baryonic</a:t>
            </a:r>
            <a:r>
              <a:rPr lang="it-IT" sz="1400" b="1" dirty="0" smtClean="0">
                <a:solidFill>
                  <a:schemeClr val="tx1"/>
                </a:solidFill>
              </a:rPr>
              <a:t> </a:t>
            </a:r>
            <a:r>
              <a:rPr lang="it-IT" sz="1400" b="1" dirty="0" err="1" smtClean="0">
                <a:solidFill>
                  <a:schemeClr val="tx1"/>
                </a:solidFill>
              </a:rPr>
              <a:t>content</a:t>
            </a:r>
            <a:r>
              <a:rPr lang="it-IT" sz="1400" b="1" dirty="0" smtClean="0">
                <a:solidFill>
                  <a:schemeClr val="tx1"/>
                </a:solidFill>
              </a:rPr>
              <a:t> </a:t>
            </a:r>
            <a:r>
              <a:rPr lang="it-IT" sz="1400" b="1" dirty="0" err="1" smtClean="0">
                <a:solidFill>
                  <a:schemeClr val="tx1"/>
                </a:solidFill>
              </a:rPr>
              <a:t>into</a:t>
            </a:r>
            <a:r>
              <a:rPr lang="it-IT" sz="1400" b="1" dirty="0" smtClean="0">
                <a:solidFill>
                  <a:schemeClr val="tx1"/>
                </a:solidFill>
              </a:rPr>
              <a:t> </a:t>
            </a:r>
            <a:r>
              <a:rPr lang="it-IT" sz="1400" b="1" dirty="0" err="1" smtClean="0">
                <a:solidFill>
                  <a:schemeClr val="tx1"/>
                </a:solidFill>
              </a:rPr>
              <a:t>stars</a:t>
            </a:r>
            <a:r>
              <a:rPr lang="it-IT" sz="1400" b="1" dirty="0" smtClean="0">
                <a:solidFill>
                  <a:schemeClr val="tx1"/>
                </a:solidFill>
              </a:rPr>
              <a:t>. </a:t>
            </a:r>
          </a:p>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b="1" dirty="0" smtClean="0">
              <a:solidFill>
                <a:schemeClr val="tx1"/>
              </a:solidFill>
            </a:endParaRPr>
          </a:p>
          <a:p>
            <a:pP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dirty="0" smtClean="0">
                <a:solidFill>
                  <a:schemeClr val="tx1"/>
                </a:solidFill>
              </a:rPr>
              <a:t>.</a:t>
            </a:r>
            <a:endParaRPr lang="it-IT" b="1" dirty="0">
              <a:solidFill>
                <a:schemeClr val="tx1"/>
              </a:solidFill>
            </a:endParaRPr>
          </a:p>
        </p:txBody>
      </p:sp>
      <p:sp>
        <p:nvSpPr>
          <p:cNvPr id="20" name="Rettangolo 19"/>
          <p:cNvSpPr/>
          <p:nvPr/>
        </p:nvSpPr>
        <p:spPr>
          <a:xfrm>
            <a:off x="7272560" y="2483693"/>
            <a:ext cx="2592288" cy="1752531"/>
          </a:xfrm>
          <a:prstGeom prst="rect">
            <a:avLst/>
          </a:prstGeom>
        </p:spPr>
        <p:txBody>
          <a:bodyPr wrap="square">
            <a:spAutoFit/>
          </a:bodyPr>
          <a:lstStyle/>
          <a:p>
            <a:r>
              <a:rPr lang="it-IT" b="1" dirty="0" err="1" smtClean="0">
                <a:solidFill>
                  <a:srgbClr val="000000"/>
                </a:solidFill>
                <a:latin typeface="+mn-lt"/>
              </a:rPr>
              <a:t>Derived</a:t>
            </a:r>
            <a:r>
              <a:rPr lang="it-IT" b="1" dirty="0" smtClean="0">
                <a:solidFill>
                  <a:srgbClr val="000000"/>
                </a:solidFill>
                <a:latin typeface="+mn-lt"/>
              </a:rPr>
              <a:t> </a:t>
            </a:r>
            <a:r>
              <a:rPr lang="it-IT" b="1" dirty="0" err="1" smtClean="0">
                <a:solidFill>
                  <a:srgbClr val="000000"/>
                </a:solidFill>
                <a:latin typeface="+mn-lt"/>
              </a:rPr>
              <a:t>from</a:t>
            </a:r>
            <a:r>
              <a:rPr lang="it-IT" b="1" dirty="0" smtClean="0">
                <a:solidFill>
                  <a:srgbClr val="000000"/>
                </a:solidFill>
                <a:latin typeface="+mn-lt"/>
              </a:rPr>
              <a:t> FP</a:t>
            </a:r>
          </a:p>
          <a:p>
            <a:endParaRPr lang="it-IT" sz="2400" b="1" dirty="0" smtClean="0">
              <a:solidFill>
                <a:srgbClr val="000000"/>
              </a:solidFill>
            </a:endParaRPr>
          </a:p>
          <a:p>
            <a:endParaRPr lang="it-IT" sz="2400" b="1" dirty="0" smtClean="0">
              <a:solidFill>
                <a:srgbClr val="000000"/>
              </a:solidFill>
            </a:endParaRPr>
          </a:p>
          <a:p>
            <a:endParaRPr lang="it-IT" dirty="0" smtClean="0">
              <a:solidFill>
                <a:srgbClr val="000000"/>
              </a:solidFill>
            </a:endParaRPr>
          </a:p>
          <a:p>
            <a:r>
              <a:rPr lang="it-IT" sz="1600" dirty="0" err="1" smtClean="0">
                <a:solidFill>
                  <a:srgbClr val="000000"/>
                </a:solidFill>
              </a:rPr>
              <a:t>Increase</a:t>
            </a:r>
            <a:r>
              <a:rPr lang="it-IT" sz="1600" dirty="0" smtClean="0">
                <a:solidFill>
                  <a:srgbClr val="000000"/>
                </a:solidFill>
              </a:rPr>
              <a:t> due </a:t>
            </a:r>
            <a:r>
              <a:rPr lang="it-IT" sz="1600" dirty="0" err="1" smtClean="0">
                <a:solidFill>
                  <a:srgbClr val="000000"/>
                </a:solidFill>
              </a:rPr>
              <a:t>to</a:t>
            </a:r>
            <a:r>
              <a:rPr lang="it-IT" sz="1600" dirty="0" smtClean="0">
                <a:solidFill>
                  <a:srgbClr val="000000"/>
                </a:solidFill>
              </a:rPr>
              <a:t>: AGN feedback? </a:t>
            </a:r>
            <a:r>
              <a:rPr lang="it-IT" sz="1600" dirty="0" err="1" smtClean="0">
                <a:solidFill>
                  <a:srgbClr val="000000"/>
                </a:solidFill>
              </a:rPr>
              <a:t>Virial</a:t>
            </a:r>
            <a:r>
              <a:rPr lang="it-IT" sz="1600" dirty="0" smtClean="0">
                <a:solidFill>
                  <a:srgbClr val="000000"/>
                </a:solidFill>
              </a:rPr>
              <a:t> </a:t>
            </a:r>
            <a:r>
              <a:rPr lang="it-IT" sz="1600" dirty="0" err="1" smtClean="0">
                <a:solidFill>
                  <a:srgbClr val="000000"/>
                </a:solidFill>
              </a:rPr>
              <a:t>heating</a:t>
            </a:r>
            <a:r>
              <a:rPr lang="it-IT" sz="1600" dirty="0" smtClean="0">
                <a:solidFill>
                  <a:srgbClr val="000000"/>
                </a:solidFill>
              </a:rPr>
              <a:t>? </a:t>
            </a:r>
            <a:endParaRPr lang="it-IT" sz="1600" dirty="0"/>
          </a:p>
        </p:txBody>
      </p:sp>
      <p:sp>
        <p:nvSpPr>
          <p:cNvPr id="17" name="Rettangolo 16"/>
          <p:cNvSpPr/>
          <p:nvPr/>
        </p:nvSpPr>
        <p:spPr>
          <a:xfrm>
            <a:off x="5616376" y="1187549"/>
            <a:ext cx="1522873" cy="324191"/>
          </a:xfrm>
          <a:prstGeom prst="rect">
            <a:avLst/>
          </a:prstGeom>
        </p:spPr>
        <p:txBody>
          <a:bodyPr wrap="none">
            <a:spAutoFit/>
          </a:bodyPr>
          <a:lstStyle/>
          <a:p>
            <a:r>
              <a:rPr lang="it-IT" sz="1600" b="1" dirty="0" err="1" smtClean="0">
                <a:solidFill>
                  <a:srgbClr val="FF0000"/>
                </a:solidFill>
                <a:latin typeface="Calibri" charset="0"/>
              </a:rPr>
              <a:t>Wolf</a:t>
            </a:r>
            <a:r>
              <a:rPr lang="it-IT" sz="1600" b="1" dirty="0" smtClean="0">
                <a:solidFill>
                  <a:srgbClr val="FF0000"/>
                </a:solidFill>
                <a:latin typeface="Calibri" charset="0"/>
              </a:rPr>
              <a:t> </a:t>
            </a:r>
            <a:r>
              <a:rPr lang="it-IT" sz="1600" b="1" dirty="0" err="1" smtClean="0">
                <a:solidFill>
                  <a:srgbClr val="FF0000"/>
                </a:solidFill>
                <a:latin typeface="Calibri" charset="0"/>
              </a:rPr>
              <a:t>et</a:t>
            </a:r>
            <a:r>
              <a:rPr lang="it-IT" sz="1600" b="1" dirty="0" smtClean="0">
                <a:solidFill>
                  <a:srgbClr val="FF0000"/>
                </a:solidFill>
                <a:latin typeface="Calibri" charset="0"/>
              </a:rPr>
              <a:t> al. 2010</a:t>
            </a:r>
            <a:endParaRPr lang="it-IT" sz="1600" dirty="0"/>
          </a:p>
        </p:txBody>
      </p:sp>
      <p:cxnSp>
        <p:nvCxnSpPr>
          <p:cNvPr id="22" name="Straight Arrow Connector 21"/>
          <p:cNvCxnSpPr/>
          <p:nvPr/>
        </p:nvCxnSpPr>
        <p:spPr bwMode="auto">
          <a:xfrm rot="10800000">
            <a:off x="6488112" y="3322637"/>
            <a:ext cx="685800" cy="609600"/>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sp>
        <p:nvSpPr>
          <p:cNvPr id="23" name="Rettangolo 19"/>
          <p:cNvSpPr/>
          <p:nvPr/>
        </p:nvSpPr>
        <p:spPr>
          <a:xfrm>
            <a:off x="0" y="2195661"/>
            <a:ext cx="1992312" cy="607602"/>
          </a:xfrm>
          <a:prstGeom prst="rect">
            <a:avLst/>
          </a:prstGeom>
        </p:spPr>
        <p:txBody>
          <a:bodyPr wrap="square">
            <a:spAutoFit/>
          </a:bodyPr>
          <a:lstStyle/>
          <a:p>
            <a:r>
              <a:rPr lang="it-IT" b="1" dirty="0" err="1" smtClean="0">
                <a:solidFill>
                  <a:schemeClr val="accent6">
                    <a:lumMod val="50000"/>
                  </a:schemeClr>
                </a:solidFill>
                <a:latin typeface="+mn-lt"/>
              </a:rPr>
              <a:t>Derived</a:t>
            </a:r>
            <a:r>
              <a:rPr lang="it-IT" b="1" dirty="0" smtClean="0">
                <a:solidFill>
                  <a:schemeClr val="accent6">
                    <a:lumMod val="50000"/>
                  </a:schemeClr>
                </a:solidFill>
                <a:latin typeface="+mn-lt"/>
              </a:rPr>
              <a:t> </a:t>
            </a:r>
            <a:r>
              <a:rPr lang="it-IT" b="1" dirty="0" err="1" smtClean="0">
                <a:solidFill>
                  <a:schemeClr val="accent6">
                    <a:lumMod val="50000"/>
                  </a:schemeClr>
                </a:solidFill>
                <a:latin typeface="+mn-lt"/>
              </a:rPr>
              <a:t>from</a:t>
            </a:r>
            <a:r>
              <a:rPr lang="it-IT" b="1" dirty="0" smtClean="0">
                <a:solidFill>
                  <a:schemeClr val="accent6">
                    <a:lumMod val="50000"/>
                  </a:schemeClr>
                </a:solidFill>
                <a:latin typeface="+mn-lt"/>
              </a:rPr>
              <a:t> Jeans </a:t>
            </a:r>
            <a:r>
              <a:rPr lang="it-IT" b="1" dirty="0" err="1" smtClean="0">
                <a:solidFill>
                  <a:schemeClr val="accent6">
                    <a:lumMod val="50000"/>
                  </a:schemeClr>
                </a:solidFill>
                <a:latin typeface="+mn-lt"/>
              </a:rPr>
              <a:t>modelling</a:t>
            </a:r>
            <a:endParaRPr lang="it-IT" b="1" dirty="0" smtClean="0">
              <a:solidFill>
                <a:schemeClr val="accent6">
                  <a:lumMod val="50000"/>
                </a:schemeClr>
              </a:solidFill>
              <a:latin typeface="+mn-lt"/>
            </a:endParaRPr>
          </a:p>
        </p:txBody>
      </p:sp>
      <p:sp>
        <p:nvSpPr>
          <p:cNvPr id="25" name="Rettangolo 19"/>
          <p:cNvSpPr/>
          <p:nvPr/>
        </p:nvSpPr>
        <p:spPr>
          <a:xfrm>
            <a:off x="0" y="899517"/>
            <a:ext cx="2971800" cy="807913"/>
          </a:xfrm>
          <a:prstGeom prst="rect">
            <a:avLst/>
          </a:prstGeom>
        </p:spPr>
        <p:txBody>
          <a:bodyPr wrap="square">
            <a:spAutoFit/>
          </a:bodyPr>
          <a:lstStyle/>
          <a:p>
            <a:r>
              <a:rPr lang="it-IT" sz="1600" dirty="0" err="1" smtClean="0">
                <a:solidFill>
                  <a:srgbClr val="000000"/>
                </a:solidFill>
              </a:rPr>
              <a:t>Increase</a:t>
            </a:r>
            <a:r>
              <a:rPr lang="it-IT" sz="1600" dirty="0" smtClean="0">
                <a:solidFill>
                  <a:srgbClr val="000000"/>
                </a:solidFill>
              </a:rPr>
              <a:t> due </a:t>
            </a:r>
            <a:r>
              <a:rPr lang="it-IT" sz="1600" dirty="0" err="1" smtClean="0">
                <a:solidFill>
                  <a:srgbClr val="000000"/>
                </a:solidFill>
              </a:rPr>
              <a:t>to</a:t>
            </a:r>
            <a:endParaRPr lang="it-IT" sz="1600" dirty="0" smtClean="0">
              <a:solidFill>
                <a:srgbClr val="000000"/>
              </a:solidFill>
            </a:endParaRPr>
          </a:p>
          <a:p>
            <a:r>
              <a:rPr lang="it-IT" sz="1600" dirty="0" err="1" smtClean="0">
                <a:solidFill>
                  <a:srgbClr val="000000"/>
                </a:solidFill>
              </a:rPr>
              <a:t>Reionization</a:t>
            </a:r>
            <a:r>
              <a:rPr lang="it-IT" sz="1600" dirty="0" smtClean="0">
                <a:solidFill>
                  <a:srgbClr val="000000"/>
                </a:solidFill>
              </a:rPr>
              <a:t>? </a:t>
            </a:r>
          </a:p>
          <a:p>
            <a:r>
              <a:rPr lang="it-IT" sz="1600" dirty="0" smtClean="0">
                <a:solidFill>
                  <a:srgbClr val="000000"/>
                </a:solidFill>
              </a:rPr>
              <a:t>SN feedback? </a:t>
            </a:r>
            <a:r>
              <a:rPr lang="it-IT" sz="1600" dirty="0" err="1" smtClean="0">
                <a:solidFill>
                  <a:srgbClr val="000000"/>
                </a:solidFill>
              </a:rPr>
              <a:t>Stripping</a:t>
            </a:r>
            <a:r>
              <a:rPr lang="it-IT" dirty="0" smtClean="0">
                <a:solidFill>
                  <a:srgbClr val="000000"/>
                </a:solidFill>
              </a:rPr>
              <a:t>?</a:t>
            </a:r>
            <a:endParaRPr lang="it-IT" dirty="0"/>
          </a:p>
        </p:txBody>
      </p:sp>
      <p:sp>
        <p:nvSpPr>
          <p:cNvPr id="26" name="Rettangolo 19"/>
          <p:cNvSpPr/>
          <p:nvPr/>
        </p:nvSpPr>
        <p:spPr>
          <a:xfrm>
            <a:off x="0" y="4922837"/>
            <a:ext cx="1992312" cy="493084"/>
          </a:xfrm>
          <a:prstGeom prst="rect">
            <a:avLst/>
          </a:prstGeom>
        </p:spPr>
        <p:txBody>
          <a:bodyPr wrap="square">
            <a:spAutoFit/>
          </a:bodyPr>
          <a:lstStyle/>
          <a:p>
            <a:r>
              <a:rPr lang="it-IT" sz="1400" dirty="0" err="1" smtClean="0">
                <a:solidFill>
                  <a:srgbClr val="C00000"/>
                </a:solidFill>
                <a:latin typeface="Arial Black" pitchFamily="34" charset="0"/>
              </a:rPr>
              <a:t>Globular</a:t>
            </a:r>
            <a:r>
              <a:rPr lang="it-IT" sz="1400" dirty="0" smtClean="0">
                <a:solidFill>
                  <a:srgbClr val="C00000"/>
                </a:solidFill>
                <a:latin typeface="Arial Black" pitchFamily="34" charset="0"/>
              </a:rPr>
              <a:t> </a:t>
            </a:r>
            <a:r>
              <a:rPr lang="it-IT" sz="1400" dirty="0" err="1" smtClean="0">
                <a:solidFill>
                  <a:srgbClr val="C00000"/>
                </a:solidFill>
                <a:latin typeface="Arial Black" pitchFamily="34" charset="0"/>
              </a:rPr>
              <a:t>clusters</a:t>
            </a:r>
            <a:r>
              <a:rPr lang="it-IT" sz="1400" dirty="0" smtClean="0">
                <a:solidFill>
                  <a:srgbClr val="C00000"/>
                </a:solidFill>
                <a:latin typeface="Arial Black" pitchFamily="34" charset="0"/>
              </a:rPr>
              <a:t>: No DM!</a:t>
            </a:r>
            <a:endParaRPr lang="it-IT" sz="1400" dirty="0">
              <a:solidFill>
                <a:srgbClr val="C00000"/>
              </a:solidFill>
              <a:latin typeface="Arial Black" pitchFamily="34" charset="0"/>
            </a:endParaRPr>
          </a:p>
        </p:txBody>
      </p:sp>
      <p:cxnSp>
        <p:nvCxnSpPr>
          <p:cNvPr id="27" name="Straight Arrow Connector 26"/>
          <p:cNvCxnSpPr/>
          <p:nvPr/>
        </p:nvCxnSpPr>
        <p:spPr bwMode="auto">
          <a:xfrm>
            <a:off x="1727944" y="1187549"/>
            <a:ext cx="1368152" cy="648072"/>
          </a:xfrm>
          <a:prstGeom prst="straightConnector1">
            <a:avLst/>
          </a:prstGeom>
          <a:ln w="15875">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29" name="Straight Arrow Connector 28"/>
          <p:cNvCxnSpPr/>
          <p:nvPr/>
        </p:nvCxnSpPr>
        <p:spPr bwMode="auto">
          <a:xfrm flipV="1">
            <a:off x="1799952" y="4715941"/>
            <a:ext cx="1224136" cy="360040"/>
          </a:xfrm>
          <a:prstGeom prst="straightConnector1">
            <a:avLst/>
          </a:prstGeom>
          <a:ln w="19050">
            <a:headEnd type="none" w="med" len="med"/>
            <a:tailEnd type="arrow"/>
          </a:ln>
        </p:spPr>
        <p:style>
          <a:lnRef idx="2">
            <a:schemeClr val="accent2"/>
          </a:lnRef>
          <a:fillRef idx="0">
            <a:schemeClr val="accent2"/>
          </a:fillRef>
          <a:effectRef idx="1">
            <a:schemeClr val="accent2"/>
          </a:effectRef>
          <a:fontRef idx="minor">
            <a:schemeClr val="tx1"/>
          </a:fontRef>
        </p:style>
      </p:cxnSp>
      <p:pic>
        <p:nvPicPr>
          <p:cNvPr id="205828" name="Picture 4"/>
          <p:cNvPicPr>
            <a:picLocks noChangeAspect="1" noChangeArrowheads="1"/>
          </p:cNvPicPr>
          <p:nvPr/>
        </p:nvPicPr>
        <p:blipFill>
          <a:blip r:embed="rId4" cstate="print"/>
          <a:srcRect/>
          <a:stretch>
            <a:fillRect/>
          </a:stretch>
        </p:blipFill>
        <p:spPr bwMode="auto">
          <a:xfrm>
            <a:off x="1223888" y="3275781"/>
            <a:ext cx="935061" cy="462393"/>
          </a:xfrm>
          <a:prstGeom prst="rect">
            <a:avLst/>
          </a:prstGeom>
          <a:noFill/>
          <a:ln w="9525">
            <a:noFill/>
            <a:miter lim="800000"/>
            <a:headEnd/>
            <a:tailEnd/>
          </a:ln>
        </p:spPr>
      </p:pic>
      <p:pic>
        <p:nvPicPr>
          <p:cNvPr id="205829" name="Picture 5"/>
          <p:cNvPicPr>
            <a:picLocks noChangeAspect="1" noChangeArrowheads="1"/>
          </p:cNvPicPr>
          <p:nvPr/>
        </p:nvPicPr>
        <p:blipFill>
          <a:blip r:embed="rId5" cstate="print"/>
          <a:srcRect/>
          <a:stretch>
            <a:fillRect/>
          </a:stretch>
        </p:blipFill>
        <p:spPr bwMode="auto">
          <a:xfrm>
            <a:off x="4608264" y="6422885"/>
            <a:ext cx="730002" cy="257296"/>
          </a:xfrm>
          <a:prstGeom prst="rect">
            <a:avLst/>
          </a:prstGeom>
          <a:noFill/>
          <a:ln w="9525">
            <a:noFill/>
            <a:miter lim="800000"/>
            <a:headEnd/>
            <a:tailEnd/>
          </a:ln>
        </p:spPr>
      </p:pic>
      <p:sp>
        <p:nvSpPr>
          <p:cNvPr id="44" name="Figura a mano libera 43"/>
          <p:cNvSpPr/>
          <p:nvPr/>
        </p:nvSpPr>
        <p:spPr bwMode="auto">
          <a:xfrm>
            <a:off x="4169730" y="2763195"/>
            <a:ext cx="1647349" cy="1739765"/>
          </a:xfrm>
          <a:custGeom>
            <a:avLst/>
            <a:gdLst>
              <a:gd name="connsiteX0" fmla="*/ 59872 w 1696357"/>
              <a:gd name="connsiteY0" fmla="*/ 205014 h 1946729"/>
              <a:gd name="connsiteX1" fmla="*/ 223157 w 1696357"/>
              <a:gd name="connsiteY1" fmla="*/ 74386 h 1946729"/>
              <a:gd name="connsiteX2" fmla="*/ 223157 w 1696357"/>
              <a:gd name="connsiteY2" fmla="*/ 74386 h 1946729"/>
              <a:gd name="connsiteX3" fmla="*/ 647700 w 1696357"/>
              <a:gd name="connsiteY3" fmla="*/ 923471 h 1946729"/>
              <a:gd name="connsiteX4" fmla="*/ 647700 w 1696357"/>
              <a:gd name="connsiteY4" fmla="*/ 923471 h 1946729"/>
              <a:gd name="connsiteX5" fmla="*/ 1039586 w 1696357"/>
              <a:gd name="connsiteY5" fmla="*/ 1500414 h 1946729"/>
              <a:gd name="connsiteX6" fmla="*/ 1485900 w 1696357"/>
              <a:gd name="connsiteY6" fmla="*/ 1250043 h 1946729"/>
              <a:gd name="connsiteX7" fmla="*/ 1627414 w 1696357"/>
              <a:gd name="connsiteY7" fmla="*/ 1402443 h 1946729"/>
              <a:gd name="connsiteX8" fmla="*/ 1072243 w 1696357"/>
              <a:gd name="connsiteY8" fmla="*/ 1739900 h 1946729"/>
              <a:gd name="connsiteX9" fmla="*/ 103414 w 1696357"/>
              <a:gd name="connsiteY9" fmla="*/ 161471 h 1946729"/>
              <a:gd name="connsiteX10" fmla="*/ 451757 w 1696357"/>
              <a:gd name="connsiteY10" fmla="*/ 771071 h 1946729"/>
              <a:gd name="connsiteX11" fmla="*/ 440872 w 1696357"/>
              <a:gd name="connsiteY11" fmla="*/ 771071 h 1946729"/>
              <a:gd name="connsiteX0" fmla="*/ 59872 w 1696357"/>
              <a:gd name="connsiteY0" fmla="*/ 205014 h 1946729"/>
              <a:gd name="connsiteX1" fmla="*/ 223157 w 1696357"/>
              <a:gd name="connsiteY1" fmla="*/ 74386 h 1946729"/>
              <a:gd name="connsiteX2" fmla="*/ 223157 w 1696357"/>
              <a:gd name="connsiteY2" fmla="*/ 74386 h 1946729"/>
              <a:gd name="connsiteX3" fmla="*/ 647700 w 1696357"/>
              <a:gd name="connsiteY3" fmla="*/ 923471 h 1946729"/>
              <a:gd name="connsiteX4" fmla="*/ 647700 w 1696357"/>
              <a:gd name="connsiteY4" fmla="*/ 923471 h 1946729"/>
              <a:gd name="connsiteX5" fmla="*/ 1152128 w 1696357"/>
              <a:gd name="connsiteY5" fmla="*/ 1584176 h 1946729"/>
              <a:gd name="connsiteX6" fmla="*/ 1485900 w 1696357"/>
              <a:gd name="connsiteY6" fmla="*/ 1250043 h 1946729"/>
              <a:gd name="connsiteX7" fmla="*/ 1627414 w 1696357"/>
              <a:gd name="connsiteY7" fmla="*/ 1402443 h 1946729"/>
              <a:gd name="connsiteX8" fmla="*/ 1072243 w 1696357"/>
              <a:gd name="connsiteY8" fmla="*/ 1739900 h 1946729"/>
              <a:gd name="connsiteX9" fmla="*/ 103414 w 1696357"/>
              <a:gd name="connsiteY9" fmla="*/ 161471 h 1946729"/>
              <a:gd name="connsiteX10" fmla="*/ 451757 w 1696357"/>
              <a:gd name="connsiteY10" fmla="*/ 771071 h 1946729"/>
              <a:gd name="connsiteX11" fmla="*/ 440872 w 1696357"/>
              <a:gd name="connsiteY11" fmla="*/ 771071 h 1946729"/>
              <a:gd name="connsiteX0" fmla="*/ 59872 w 1700735"/>
              <a:gd name="connsiteY0" fmla="*/ 205014 h 1946729"/>
              <a:gd name="connsiteX1" fmla="*/ 223157 w 1700735"/>
              <a:gd name="connsiteY1" fmla="*/ 74386 h 1946729"/>
              <a:gd name="connsiteX2" fmla="*/ 223157 w 1700735"/>
              <a:gd name="connsiteY2" fmla="*/ 74386 h 1946729"/>
              <a:gd name="connsiteX3" fmla="*/ 647700 w 1700735"/>
              <a:gd name="connsiteY3" fmla="*/ 923471 h 1946729"/>
              <a:gd name="connsiteX4" fmla="*/ 647700 w 1700735"/>
              <a:gd name="connsiteY4" fmla="*/ 923471 h 1946729"/>
              <a:gd name="connsiteX5" fmla="*/ 1152128 w 1700735"/>
              <a:gd name="connsiteY5" fmla="*/ 1584176 h 1946729"/>
              <a:gd name="connsiteX6" fmla="*/ 1512168 w 1700735"/>
              <a:gd name="connsiteY6" fmla="*/ 1368152 h 1946729"/>
              <a:gd name="connsiteX7" fmla="*/ 1627414 w 1700735"/>
              <a:gd name="connsiteY7" fmla="*/ 1402443 h 1946729"/>
              <a:gd name="connsiteX8" fmla="*/ 1072243 w 1700735"/>
              <a:gd name="connsiteY8" fmla="*/ 1739900 h 1946729"/>
              <a:gd name="connsiteX9" fmla="*/ 103414 w 1700735"/>
              <a:gd name="connsiteY9" fmla="*/ 161471 h 1946729"/>
              <a:gd name="connsiteX10" fmla="*/ 451757 w 1700735"/>
              <a:gd name="connsiteY10" fmla="*/ 771071 h 1946729"/>
              <a:gd name="connsiteX11" fmla="*/ 440872 w 1700735"/>
              <a:gd name="connsiteY11" fmla="*/ 771071 h 1946729"/>
              <a:gd name="connsiteX0" fmla="*/ 59872 w 1700735"/>
              <a:gd name="connsiteY0" fmla="*/ 205014 h 1946729"/>
              <a:gd name="connsiteX1" fmla="*/ 223157 w 1700735"/>
              <a:gd name="connsiteY1" fmla="*/ 74386 h 1946729"/>
              <a:gd name="connsiteX2" fmla="*/ 216024 w 1700735"/>
              <a:gd name="connsiteY2" fmla="*/ 144016 h 1946729"/>
              <a:gd name="connsiteX3" fmla="*/ 647700 w 1700735"/>
              <a:gd name="connsiteY3" fmla="*/ 923471 h 1946729"/>
              <a:gd name="connsiteX4" fmla="*/ 647700 w 1700735"/>
              <a:gd name="connsiteY4" fmla="*/ 923471 h 1946729"/>
              <a:gd name="connsiteX5" fmla="*/ 1152128 w 1700735"/>
              <a:gd name="connsiteY5" fmla="*/ 1584176 h 1946729"/>
              <a:gd name="connsiteX6" fmla="*/ 1512168 w 1700735"/>
              <a:gd name="connsiteY6" fmla="*/ 1368152 h 1946729"/>
              <a:gd name="connsiteX7" fmla="*/ 1627414 w 1700735"/>
              <a:gd name="connsiteY7" fmla="*/ 1402443 h 1946729"/>
              <a:gd name="connsiteX8" fmla="*/ 1072243 w 1700735"/>
              <a:gd name="connsiteY8" fmla="*/ 1739900 h 1946729"/>
              <a:gd name="connsiteX9" fmla="*/ 103414 w 1700735"/>
              <a:gd name="connsiteY9" fmla="*/ 161471 h 1946729"/>
              <a:gd name="connsiteX10" fmla="*/ 451757 w 1700735"/>
              <a:gd name="connsiteY10" fmla="*/ 771071 h 1946729"/>
              <a:gd name="connsiteX11" fmla="*/ 440872 w 1700735"/>
              <a:gd name="connsiteY11" fmla="*/ 771071 h 1946729"/>
              <a:gd name="connsiteX0" fmla="*/ 59872 w 1700735"/>
              <a:gd name="connsiteY0" fmla="*/ 205014 h 1946729"/>
              <a:gd name="connsiteX1" fmla="*/ 223157 w 1700735"/>
              <a:gd name="connsiteY1" fmla="*/ 74386 h 1946729"/>
              <a:gd name="connsiteX2" fmla="*/ 216024 w 1700735"/>
              <a:gd name="connsiteY2" fmla="*/ 144016 h 1946729"/>
              <a:gd name="connsiteX3" fmla="*/ 647700 w 1700735"/>
              <a:gd name="connsiteY3" fmla="*/ 923471 h 1946729"/>
              <a:gd name="connsiteX4" fmla="*/ 647700 w 1700735"/>
              <a:gd name="connsiteY4" fmla="*/ 923471 h 1946729"/>
              <a:gd name="connsiteX5" fmla="*/ 1152128 w 1700735"/>
              <a:gd name="connsiteY5" fmla="*/ 1584176 h 1946729"/>
              <a:gd name="connsiteX6" fmla="*/ 1512168 w 1700735"/>
              <a:gd name="connsiteY6" fmla="*/ 1368152 h 1946729"/>
              <a:gd name="connsiteX7" fmla="*/ 1627414 w 1700735"/>
              <a:gd name="connsiteY7" fmla="*/ 1402443 h 1946729"/>
              <a:gd name="connsiteX8" fmla="*/ 1072243 w 1700735"/>
              <a:gd name="connsiteY8" fmla="*/ 1739900 h 1946729"/>
              <a:gd name="connsiteX9" fmla="*/ 103414 w 1700735"/>
              <a:gd name="connsiteY9" fmla="*/ 161471 h 1946729"/>
              <a:gd name="connsiteX10" fmla="*/ 451757 w 1700735"/>
              <a:gd name="connsiteY10" fmla="*/ 771071 h 1946729"/>
              <a:gd name="connsiteX11" fmla="*/ 360040 w 1700735"/>
              <a:gd name="connsiteY11" fmla="*/ 792088 h 1946729"/>
              <a:gd name="connsiteX0" fmla="*/ 0 w 1640863"/>
              <a:gd name="connsiteY0" fmla="*/ 130628 h 1731236"/>
              <a:gd name="connsiteX1" fmla="*/ 163285 w 1640863"/>
              <a:gd name="connsiteY1" fmla="*/ 0 h 1731236"/>
              <a:gd name="connsiteX2" fmla="*/ 156152 w 1640863"/>
              <a:gd name="connsiteY2" fmla="*/ 69630 h 1731236"/>
              <a:gd name="connsiteX3" fmla="*/ 587828 w 1640863"/>
              <a:gd name="connsiteY3" fmla="*/ 849085 h 1731236"/>
              <a:gd name="connsiteX4" fmla="*/ 587828 w 1640863"/>
              <a:gd name="connsiteY4" fmla="*/ 849085 h 1731236"/>
              <a:gd name="connsiteX5" fmla="*/ 1092256 w 1640863"/>
              <a:gd name="connsiteY5" fmla="*/ 1509790 h 1731236"/>
              <a:gd name="connsiteX6" fmla="*/ 1452296 w 1640863"/>
              <a:gd name="connsiteY6" fmla="*/ 1293766 h 1731236"/>
              <a:gd name="connsiteX7" fmla="*/ 1567542 w 1640863"/>
              <a:gd name="connsiteY7" fmla="*/ 1328057 h 1731236"/>
              <a:gd name="connsiteX8" fmla="*/ 1012371 w 1640863"/>
              <a:gd name="connsiteY8" fmla="*/ 1665514 h 1731236"/>
              <a:gd name="connsiteX9" fmla="*/ 444184 w 1640863"/>
              <a:gd name="connsiteY9" fmla="*/ 933726 h 1731236"/>
              <a:gd name="connsiteX10" fmla="*/ 43542 w 1640863"/>
              <a:gd name="connsiteY10" fmla="*/ 87085 h 1731236"/>
              <a:gd name="connsiteX11" fmla="*/ 391885 w 1640863"/>
              <a:gd name="connsiteY11" fmla="*/ 696685 h 1731236"/>
              <a:gd name="connsiteX12" fmla="*/ 300168 w 1640863"/>
              <a:gd name="connsiteY12" fmla="*/ 717702 h 1731236"/>
              <a:gd name="connsiteX0" fmla="*/ 0 w 1640863"/>
              <a:gd name="connsiteY0" fmla="*/ 130628 h 1731236"/>
              <a:gd name="connsiteX1" fmla="*/ 163285 w 1640863"/>
              <a:gd name="connsiteY1" fmla="*/ 0 h 1731236"/>
              <a:gd name="connsiteX2" fmla="*/ 156152 w 1640863"/>
              <a:gd name="connsiteY2" fmla="*/ 69630 h 1731236"/>
              <a:gd name="connsiteX3" fmla="*/ 587828 w 1640863"/>
              <a:gd name="connsiteY3" fmla="*/ 849085 h 1731236"/>
              <a:gd name="connsiteX4" fmla="*/ 587828 w 1640863"/>
              <a:gd name="connsiteY4" fmla="*/ 849085 h 1731236"/>
              <a:gd name="connsiteX5" fmla="*/ 1092256 w 1640863"/>
              <a:gd name="connsiteY5" fmla="*/ 1509790 h 1731236"/>
              <a:gd name="connsiteX6" fmla="*/ 1452296 w 1640863"/>
              <a:gd name="connsiteY6" fmla="*/ 1293766 h 1731236"/>
              <a:gd name="connsiteX7" fmla="*/ 1567542 w 1640863"/>
              <a:gd name="connsiteY7" fmla="*/ 1328057 h 1731236"/>
              <a:gd name="connsiteX8" fmla="*/ 1012371 w 1640863"/>
              <a:gd name="connsiteY8" fmla="*/ 1665514 h 1731236"/>
              <a:gd name="connsiteX9" fmla="*/ 444184 w 1640863"/>
              <a:gd name="connsiteY9" fmla="*/ 933726 h 1731236"/>
              <a:gd name="connsiteX10" fmla="*/ 43542 w 1640863"/>
              <a:gd name="connsiteY10" fmla="*/ 87085 h 1731236"/>
              <a:gd name="connsiteX11" fmla="*/ 391885 w 1640863"/>
              <a:gd name="connsiteY11" fmla="*/ 696685 h 1731236"/>
              <a:gd name="connsiteX12" fmla="*/ 311054 w 1640863"/>
              <a:gd name="connsiteY12" fmla="*/ 652388 h 1731236"/>
              <a:gd name="connsiteX0" fmla="*/ 0 w 1640863"/>
              <a:gd name="connsiteY0" fmla="*/ 130628 h 1731236"/>
              <a:gd name="connsiteX1" fmla="*/ 163285 w 1640863"/>
              <a:gd name="connsiteY1" fmla="*/ 0 h 1731236"/>
              <a:gd name="connsiteX2" fmla="*/ 156152 w 1640863"/>
              <a:gd name="connsiteY2" fmla="*/ 69630 h 1731236"/>
              <a:gd name="connsiteX3" fmla="*/ 587828 w 1640863"/>
              <a:gd name="connsiteY3" fmla="*/ 849085 h 1731236"/>
              <a:gd name="connsiteX4" fmla="*/ 587828 w 1640863"/>
              <a:gd name="connsiteY4" fmla="*/ 849085 h 1731236"/>
              <a:gd name="connsiteX5" fmla="*/ 1092256 w 1640863"/>
              <a:gd name="connsiteY5" fmla="*/ 1509790 h 1731236"/>
              <a:gd name="connsiteX6" fmla="*/ 1452296 w 1640863"/>
              <a:gd name="connsiteY6" fmla="*/ 1293766 h 1731236"/>
              <a:gd name="connsiteX7" fmla="*/ 1567542 w 1640863"/>
              <a:gd name="connsiteY7" fmla="*/ 1328057 h 1731236"/>
              <a:gd name="connsiteX8" fmla="*/ 1012371 w 1640863"/>
              <a:gd name="connsiteY8" fmla="*/ 1665514 h 1731236"/>
              <a:gd name="connsiteX9" fmla="*/ 444184 w 1640863"/>
              <a:gd name="connsiteY9" fmla="*/ 933726 h 1731236"/>
              <a:gd name="connsiteX10" fmla="*/ 43542 w 1640863"/>
              <a:gd name="connsiteY10" fmla="*/ 87085 h 1731236"/>
              <a:gd name="connsiteX11" fmla="*/ 300168 w 1640863"/>
              <a:gd name="connsiteY11" fmla="*/ 501678 h 1731236"/>
              <a:gd name="connsiteX12" fmla="*/ 391885 w 1640863"/>
              <a:gd name="connsiteY12" fmla="*/ 696685 h 1731236"/>
              <a:gd name="connsiteX13" fmla="*/ 311054 w 1640863"/>
              <a:gd name="connsiteY13" fmla="*/ 652388 h 1731236"/>
              <a:gd name="connsiteX0" fmla="*/ 0 w 1640863"/>
              <a:gd name="connsiteY0" fmla="*/ 130628 h 1731236"/>
              <a:gd name="connsiteX1" fmla="*/ 163285 w 1640863"/>
              <a:gd name="connsiteY1" fmla="*/ 0 h 1731236"/>
              <a:gd name="connsiteX2" fmla="*/ 156152 w 1640863"/>
              <a:gd name="connsiteY2" fmla="*/ 69630 h 1731236"/>
              <a:gd name="connsiteX3" fmla="*/ 587828 w 1640863"/>
              <a:gd name="connsiteY3" fmla="*/ 849085 h 1731236"/>
              <a:gd name="connsiteX4" fmla="*/ 587828 w 1640863"/>
              <a:gd name="connsiteY4" fmla="*/ 849085 h 1731236"/>
              <a:gd name="connsiteX5" fmla="*/ 1092256 w 1640863"/>
              <a:gd name="connsiteY5" fmla="*/ 1509790 h 1731236"/>
              <a:gd name="connsiteX6" fmla="*/ 1452296 w 1640863"/>
              <a:gd name="connsiteY6" fmla="*/ 1293766 h 1731236"/>
              <a:gd name="connsiteX7" fmla="*/ 1567542 w 1640863"/>
              <a:gd name="connsiteY7" fmla="*/ 1328057 h 1731236"/>
              <a:gd name="connsiteX8" fmla="*/ 1012371 w 1640863"/>
              <a:gd name="connsiteY8" fmla="*/ 1665514 h 1731236"/>
              <a:gd name="connsiteX9" fmla="*/ 444184 w 1640863"/>
              <a:gd name="connsiteY9" fmla="*/ 933726 h 1731236"/>
              <a:gd name="connsiteX10" fmla="*/ 43542 w 1640863"/>
              <a:gd name="connsiteY10" fmla="*/ 87085 h 1731236"/>
              <a:gd name="connsiteX11" fmla="*/ 228160 w 1640863"/>
              <a:gd name="connsiteY11" fmla="*/ 429670 h 1731236"/>
              <a:gd name="connsiteX12" fmla="*/ 391885 w 1640863"/>
              <a:gd name="connsiteY12" fmla="*/ 696685 h 1731236"/>
              <a:gd name="connsiteX13" fmla="*/ 311054 w 1640863"/>
              <a:gd name="connsiteY13" fmla="*/ 652388 h 1731236"/>
              <a:gd name="connsiteX0" fmla="*/ 0 w 1640863"/>
              <a:gd name="connsiteY0" fmla="*/ 130628 h 1731236"/>
              <a:gd name="connsiteX1" fmla="*/ 163285 w 1640863"/>
              <a:gd name="connsiteY1" fmla="*/ 0 h 1731236"/>
              <a:gd name="connsiteX2" fmla="*/ 156152 w 1640863"/>
              <a:gd name="connsiteY2" fmla="*/ 69630 h 1731236"/>
              <a:gd name="connsiteX3" fmla="*/ 587828 w 1640863"/>
              <a:gd name="connsiteY3" fmla="*/ 849085 h 1731236"/>
              <a:gd name="connsiteX4" fmla="*/ 587828 w 1640863"/>
              <a:gd name="connsiteY4" fmla="*/ 849085 h 1731236"/>
              <a:gd name="connsiteX5" fmla="*/ 1092256 w 1640863"/>
              <a:gd name="connsiteY5" fmla="*/ 1509790 h 1731236"/>
              <a:gd name="connsiteX6" fmla="*/ 1452296 w 1640863"/>
              <a:gd name="connsiteY6" fmla="*/ 1293766 h 1731236"/>
              <a:gd name="connsiteX7" fmla="*/ 1567542 w 1640863"/>
              <a:gd name="connsiteY7" fmla="*/ 1328057 h 1731236"/>
              <a:gd name="connsiteX8" fmla="*/ 1012371 w 1640863"/>
              <a:gd name="connsiteY8" fmla="*/ 1665514 h 1731236"/>
              <a:gd name="connsiteX9" fmla="*/ 444184 w 1640863"/>
              <a:gd name="connsiteY9" fmla="*/ 933726 h 1731236"/>
              <a:gd name="connsiteX10" fmla="*/ 43542 w 1640863"/>
              <a:gd name="connsiteY10" fmla="*/ 87085 h 1731236"/>
              <a:gd name="connsiteX11" fmla="*/ 228160 w 1640863"/>
              <a:gd name="connsiteY11" fmla="*/ 429670 h 1731236"/>
              <a:gd name="connsiteX12" fmla="*/ 391885 w 1640863"/>
              <a:gd name="connsiteY12" fmla="*/ 696685 h 1731236"/>
              <a:gd name="connsiteX13" fmla="*/ 311054 w 1640863"/>
              <a:gd name="connsiteY13" fmla="*/ 652388 h 1731236"/>
              <a:gd name="connsiteX0" fmla="*/ 6486 w 1647349"/>
              <a:gd name="connsiteY0" fmla="*/ 130628 h 1731236"/>
              <a:gd name="connsiteX1" fmla="*/ 169771 w 1647349"/>
              <a:gd name="connsiteY1" fmla="*/ 0 h 1731236"/>
              <a:gd name="connsiteX2" fmla="*/ 162638 w 1647349"/>
              <a:gd name="connsiteY2" fmla="*/ 69630 h 1731236"/>
              <a:gd name="connsiteX3" fmla="*/ 594314 w 1647349"/>
              <a:gd name="connsiteY3" fmla="*/ 849085 h 1731236"/>
              <a:gd name="connsiteX4" fmla="*/ 594314 w 1647349"/>
              <a:gd name="connsiteY4" fmla="*/ 849085 h 1731236"/>
              <a:gd name="connsiteX5" fmla="*/ 1098742 w 1647349"/>
              <a:gd name="connsiteY5" fmla="*/ 1509790 h 1731236"/>
              <a:gd name="connsiteX6" fmla="*/ 1458782 w 1647349"/>
              <a:gd name="connsiteY6" fmla="*/ 1293766 h 1731236"/>
              <a:gd name="connsiteX7" fmla="*/ 1574028 w 1647349"/>
              <a:gd name="connsiteY7" fmla="*/ 1328057 h 1731236"/>
              <a:gd name="connsiteX8" fmla="*/ 1018857 w 1647349"/>
              <a:gd name="connsiteY8" fmla="*/ 1665514 h 1731236"/>
              <a:gd name="connsiteX9" fmla="*/ 450670 w 1647349"/>
              <a:gd name="connsiteY9" fmla="*/ 933726 h 1731236"/>
              <a:gd name="connsiteX10" fmla="*/ 50028 w 1647349"/>
              <a:gd name="connsiteY10" fmla="*/ 87085 h 1731236"/>
              <a:gd name="connsiteX11" fmla="*/ 150502 w 1647349"/>
              <a:gd name="connsiteY11" fmla="*/ 432048 h 1731236"/>
              <a:gd name="connsiteX12" fmla="*/ 398371 w 1647349"/>
              <a:gd name="connsiteY12" fmla="*/ 696685 h 1731236"/>
              <a:gd name="connsiteX13" fmla="*/ 317540 w 1647349"/>
              <a:gd name="connsiteY13" fmla="*/ 652388 h 1731236"/>
              <a:gd name="connsiteX0" fmla="*/ 6486 w 1647349"/>
              <a:gd name="connsiteY0" fmla="*/ 130628 h 1731236"/>
              <a:gd name="connsiteX1" fmla="*/ 169771 w 1647349"/>
              <a:gd name="connsiteY1" fmla="*/ 0 h 1731236"/>
              <a:gd name="connsiteX2" fmla="*/ 162638 w 1647349"/>
              <a:gd name="connsiteY2" fmla="*/ 69630 h 1731236"/>
              <a:gd name="connsiteX3" fmla="*/ 594314 w 1647349"/>
              <a:gd name="connsiteY3" fmla="*/ 849085 h 1731236"/>
              <a:gd name="connsiteX4" fmla="*/ 594314 w 1647349"/>
              <a:gd name="connsiteY4" fmla="*/ 849085 h 1731236"/>
              <a:gd name="connsiteX5" fmla="*/ 1098742 w 1647349"/>
              <a:gd name="connsiteY5" fmla="*/ 1509790 h 1731236"/>
              <a:gd name="connsiteX6" fmla="*/ 1458782 w 1647349"/>
              <a:gd name="connsiteY6" fmla="*/ 1293766 h 1731236"/>
              <a:gd name="connsiteX7" fmla="*/ 1574028 w 1647349"/>
              <a:gd name="connsiteY7" fmla="*/ 1328057 h 1731236"/>
              <a:gd name="connsiteX8" fmla="*/ 1018857 w 1647349"/>
              <a:gd name="connsiteY8" fmla="*/ 1665514 h 1731236"/>
              <a:gd name="connsiteX9" fmla="*/ 450670 w 1647349"/>
              <a:gd name="connsiteY9" fmla="*/ 933726 h 1731236"/>
              <a:gd name="connsiteX10" fmla="*/ 50028 w 1647349"/>
              <a:gd name="connsiteY10" fmla="*/ 87085 h 1731236"/>
              <a:gd name="connsiteX11" fmla="*/ 150502 w 1647349"/>
              <a:gd name="connsiteY11" fmla="*/ 432048 h 1731236"/>
              <a:gd name="connsiteX12" fmla="*/ 366526 w 1647349"/>
              <a:gd name="connsiteY12" fmla="*/ 792088 h 1731236"/>
              <a:gd name="connsiteX13" fmla="*/ 317540 w 1647349"/>
              <a:gd name="connsiteY13" fmla="*/ 652388 h 1731236"/>
              <a:gd name="connsiteX0" fmla="*/ 6486 w 1647349"/>
              <a:gd name="connsiteY0" fmla="*/ 130628 h 1731236"/>
              <a:gd name="connsiteX1" fmla="*/ 169771 w 1647349"/>
              <a:gd name="connsiteY1" fmla="*/ 0 h 1731236"/>
              <a:gd name="connsiteX2" fmla="*/ 162638 w 1647349"/>
              <a:gd name="connsiteY2" fmla="*/ 69630 h 1731236"/>
              <a:gd name="connsiteX3" fmla="*/ 594314 w 1647349"/>
              <a:gd name="connsiteY3" fmla="*/ 849085 h 1731236"/>
              <a:gd name="connsiteX4" fmla="*/ 594314 w 1647349"/>
              <a:gd name="connsiteY4" fmla="*/ 849085 h 1731236"/>
              <a:gd name="connsiteX5" fmla="*/ 1098742 w 1647349"/>
              <a:gd name="connsiteY5" fmla="*/ 1509790 h 1731236"/>
              <a:gd name="connsiteX6" fmla="*/ 1458782 w 1647349"/>
              <a:gd name="connsiteY6" fmla="*/ 1293766 h 1731236"/>
              <a:gd name="connsiteX7" fmla="*/ 1574028 w 1647349"/>
              <a:gd name="connsiteY7" fmla="*/ 1328057 h 1731236"/>
              <a:gd name="connsiteX8" fmla="*/ 1018857 w 1647349"/>
              <a:gd name="connsiteY8" fmla="*/ 1665514 h 1731236"/>
              <a:gd name="connsiteX9" fmla="*/ 450670 w 1647349"/>
              <a:gd name="connsiteY9" fmla="*/ 933726 h 1731236"/>
              <a:gd name="connsiteX10" fmla="*/ 50028 w 1647349"/>
              <a:gd name="connsiteY10" fmla="*/ 87085 h 1731236"/>
              <a:gd name="connsiteX11" fmla="*/ 150502 w 1647349"/>
              <a:gd name="connsiteY11" fmla="*/ 432048 h 1731236"/>
              <a:gd name="connsiteX12" fmla="*/ 366526 w 1647349"/>
              <a:gd name="connsiteY12" fmla="*/ 792088 h 1731236"/>
              <a:gd name="connsiteX13" fmla="*/ 317540 w 1647349"/>
              <a:gd name="connsiteY13" fmla="*/ 652388 h 1731236"/>
              <a:gd name="connsiteX0" fmla="*/ 6486 w 1647349"/>
              <a:gd name="connsiteY0" fmla="*/ 130628 h 1731236"/>
              <a:gd name="connsiteX1" fmla="*/ 169771 w 1647349"/>
              <a:gd name="connsiteY1" fmla="*/ 0 h 1731236"/>
              <a:gd name="connsiteX2" fmla="*/ 162638 w 1647349"/>
              <a:gd name="connsiteY2" fmla="*/ 69630 h 1731236"/>
              <a:gd name="connsiteX3" fmla="*/ 594314 w 1647349"/>
              <a:gd name="connsiteY3" fmla="*/ 849085 h 1731236"/>
              <a:gd name="connsiteX4" fmla="*/ 594314 w 1647349"/>
              <a:gd name="connsiteY4" fmla="*/ 849085 h 1731236"/>
              <a:gd name="connsiteX5" fmla="*/ 1098742 w 1647349"/>
              <a:gd name="connsiteY5" fmla="*/ 1509790 h 1731236"/>
              <a:gd name="connsiteX6" fmla="*/ 1458782 w 1647349"/>
              <a:gd name="connsiteY6" fmla="*/ 1293766 h 1731236"/>
              <a:gd name="connsiteX7" fmla="*/ 1574028 w 1647349"/>
              <a:gd name="connsiteY7" fmla="*/ 1328057 h 1731236"/>
              <a:gd name="connsiteX8" fmla="*/ 1018857 w 1647349"/>
              <a:gd name="connsiteY8" fmla="*/ 1665514 h 1731236"/>
              <a:gd name="connsiteX9" fmla="*/ 450670 w 1647349"/>
              <a:gd name="connsiteY9" fmla="*/ 933726 h 1731236"/>
              <a:gd name="connsiteX10" fmla="*/ 50028 w 1647349"/>
              <a:gd name="connsiteY10" fmla="*/ 87085 h 1731236"/>
              <a:gd name="connsiteX11" fmla="*/ 150502 w 1647349"/>
              <a:gd name="connsiteY11" fmla="*/ 432048 h 1731236"/>
              <a:gd name="connsiteX12" fmla="*/ 366526 w 1647349"/>
              <a:gd name="connsiteY12" fmla="*/ 792088 h 1731236"/>
              <a:gd name="connsiteX13" fmla="*/ 294518 w 1647349"/>
              <a:gd name="connsiteY13" fmla="*/ 648072 h 1731236"/>
              <a:gd name="connsiteX0" fmla="*/ 6486 w 1647349"/>
              <a:gd name="connsiteY0" fmla="*/ 130628 h 1731236"/>
              <a:gd name="connsiteX1" fmla="*/ 169771 w 1647349"/>
              <a:gd name="connsiteY1" fmla="*/ 0 h 1731236"/>
              <a:gd name="connsiteX2" fmla="*/ 162638 w 1647349"/>
              <a:gd name="connsiteY2" fmla="*/ 69630 h 1731236"/>
              <a:gd name="connsiteX3" fmla="*/ 594314 w 1647349"/>
              <a:gd name="connsiteY3" fmla="*/ 849085 h 1731236"/>
              <a:gd name="connsiteX4" fmla="*/ 594314 w 1647349"/>
              <a:gd name="connsiteY4" fmla="*/ 849085 h 1731236"/>
              <a:gd name="connsiteX5" fmla="*/ 1098742 w 1647349"/>
              <a:gd name="connsiteY5" fmla="*/ 1509790 h 1731236"/>
              <a:gd name="connsiteX6" fmla="*/ 1458782 w 1647349"/>
              <a:gd name="connsiteY6" fmla="*/ 1293766 h 1731236"/>
              <a:gd name="connsiteX7" fmla="*/ 1574028 w 1647349"/>
              <a:gd name="connsiteY7" fmla="*/ 1328057 h 1731236"/>
              <a:gd name="connsiteX8" fmla="*/ 1018857 w 1647349"/>
              <a:gd name="connsiteY8" fmla="*/ 1665514 h 1731236"/>
              <a:gd name="connsiteX9" fmla="*/ 450670 w 1647349"/>
              <a:gd name="connsiteY9" fmla="*/ 933726 h 1731236"/>
              <a:gd name="connsiteX10" fmla="*/ 50028 w 1647349"/>
              <a:gd name="connsiteY10" fmla="*/ 87085 h 1731236"/>
              <a:gd name="connsiteX11" fmla="*/ 150502 w 1647349"/>
              <a:gd name="connsiteY11" fmla="*/ 432048 h 1731236"/>
              <a:gd name="connsiteX12" fmla="*/ 366526 w 1647349"/>
              <a:gd name="connsiteY12" fmla="*/ 792088 h 1731236"/>
              <a:gd name="connsiteX13" fmla="*/ 294518 w 1647349"/>
              <a:gd name="connsiteY13" fmla="*/ 648072 h 1731236"/>
              <a:gd name="connsiteX0" fmla="*/ 6486 w 1647349"/>
              <a:gd name="connsiteY0" fmla="*/ 139157 h 1739765"/>
              <a:gd name="connsiteX1" fmla="*/ 169771 w 1647349"/>
              <a:gd name="connsiteY1" fmla="*/ 8529 h 1739765"/>
              <a:gd name="connsiteX2" fmla="*/ 162638 w 1647349"/>
              <a:gd name="connsiteY2" fmla="*/ 78159 h 1739765"/>
              <a:gd name="connsiteX3" fmla="*/ 594314 w 1647349"/>
              <a:gd name="connsiteY3" fmla="*/ 857614 h 1739765"/>
              <a:gd name="connsiteX4" fmla="*/ 594314 w 1647349"/>
              <a:gd name="connsiteY4" fmla="*/ 857614 h 1739765"/>
              <a:gd name="connsiteX5" fmla="*/ 1098742 w 1647349"/>
              <a:gd name="connsiteY5" fmla="*/ 1518319 h 1739765"/>
              <a:gd name="connsiteX6" fmla="*/ 1458782 w 1647349"/>
              <a:gd name="connsiteY6" fmla="*/ 1302295 h 1739765"/>
              <a:gd name="connsiteX7" fmla="*/ 1574028 w 1647349"/>
              <a:gd name="connsiteY7" fmla="*/ 1336586 h 1739765"/>
              <a:gd name="connsiteX8" fmla="*/ 1018857 w 1647349"/>
              <a:gd name="connsiteY8" fmla="*/ 1674043 h 1739765"/>
              <a:gd name="connsiteX9" fmla="*/ 450670 w 1647349"/>
              <a:gd name="connsiteY9" fmla="*/ 942255 h 1739765"/>
              <a:gd name="connsiteX10" fmla="*/ 50028 w 1647349"/>
              <a:gd name="connsiteY10" fmla="*/ 95614 h 1739765"/>
              <a:gd name="connsiteX11" fmla="*/ 150502 w 1647349"/>
              <a:gd name="connsiteY11" fmla="*/ 368569 h 1739765"/>
              <a:gd name="connsiteX12" fmla="*/ 366526 w 1647349"/>
              <a:gd name="connsiteY12" fmla="*/ 800617 h 1739765"/>
              <a:gd name="connsiteX13" fmla="*/ 294518 w 1647349"/>
              <a:gd name="connsiteY13" fmla="*/ 656601 h 1739765"/>
              <a:gd name="connsiteX0" fmla="*/ 6486 w 1647349"/>
              <a:gd name="connsiteY0" fmla="*/ 139157 h 1739765"/>
              <a:gd name="connsiteX1" fmla="*/ 169771 w 1647349"/>
              <a:gd name="connsiteY1" fmla="*/ 8529 h 1739765"/>
              <a:gd name="connsiteX2" fmla="*/ 162638 w 1647349"/>
              <a:gd name="connsiteY2" fmla="*/ 78159 h 1739765"/>
              <a:gd name="connsiteX3" fmla="*/ 594314 w 1647349"/>
              <a:gd name="connsiteY3" fmla="*/ 857614 h 1739765"/>
              <a:gd name="connsiteX4" fmla="*/ 594314 w 1647349"/>
              <a:gd name="connsiteY4" fmla="*/ 857614 h 1739765"/>
              <a:gd name="connsiteX5" fmla="*/ 1098742 w 1647349"/>
              <a:gd name="connsiteY5" fmla="*/ 1518319 h 1739765"/>
              <a:gd name="connsiteX6" fmla="*/ 1458782 w 1647349"/>
              <a:gd name="connsiteY6" fmla="*/ 1302295 h 1739765"/>
              <a:gd name="connsiteX7" fmla="*/ 1574028 w 1647349"/>
              <a:gd name="connsiteY7" fmla="*/ 1336586 h 1739765"/>
              <a:gd name="connsiteX8" fmla="*/ 1018857 w 1647349"/>
              <a:gd name="connsiteY8" fmla="*/ 1674043 h 1739765"/>
              <a:gd name="connsiteX9" fmla="*/ 450670 w 1647349"/>
              <a:gd name="connsiteY9" fmla="*/ 942255 h 1739765"/>
              <a:gd name="connsiteX10" fmla="*/ 50028 w 1647349"/>
              <a:gd name="connsiteY10" fmla="*/ 95614 h 1739765"/>
              <a:gd name="connsiteX11" fmla="*/ 150502 w 1647349"/>
              <a:gd name="connsiteY11" fmla="*/ 368569 h 1739765"/>
              <a:gd name="connsiteX12" fmla="*/ 366526 w 1647349"/>
              <a:gd name="connsiteY12" fmla="*/ 800617 h 1739765"/>
              <a:gd name="connsiteX13" fmla="*/ 294518 w 1647349"/>
              <a:gd name="connsiteY13" fmla="*/ 656601 h 1739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47349" h="1739765">
                <a:moveTo>
                  <a:pt x="6486" y="139157"/>
                </a:moveTo>
                <a:lnTo>
                  <a:pt x="169771" y="8529"/>
                </a:lnTo>
                <a:lnTo>
                  <a:pt x="162638" y="78159"/>
                </a:lnTo>
                <a:lnTo>
                  <a:pt x="594314" y="857614"/>
                </a:lnTo>
                <a:lnTo>
                  <a:pt x="594314" y="857614"/>
                </a:lnTo>
                <a:cubicBezTo>
                  <a:pt x="659628" y="953771"/>
                  <a:pt x="954664" y="1444206"/>
                  <a:pt x="1098742" y="1518319"/>
                </a:cubicBezTo>
                <a:cubicBezTo>
                  <a:pt x="1242820" y="1592432"/>
                  <a:pt x="1379568" y="1332584"/>
                  <a:pt x="1458782" y="1302295"/>
                </a:cubicBezTo>
                <a:cubicBezTo>
                  <a:pt x="1537996" y="1272006"/>
                  <a:pt x="1647349" y="1274628"/>
                  <a:pt x="1574028" y="1336586"/>
                </a:cubicBezTo>
                <a:cubicBezTo>
                  <a:pt x="1500707" y="1398544"/>
                  <a:pt x="1206083" y="1739765"/>
                  <a:pt x="1018857" y="1674043"/>
                </a:cubicBezTo>
                <a:cubicBezTo>
                  <a:pt x="831631" y="1608321"/>
                  <a:pt x="612142" y="1205327"/>
                  <a:pt x="450670" y="942255"/>
                </a:cubicBezTo>
                <a:cubicBezTo>
                  <a:pt x="289199" y="679184"/>
                  <a:pt x="100056" y="191228"/>
                  <a:pt x="50028" y="95614"/>
                </a:cubicBezTo>
                <a:cubicBezTo>
                  <a:pt x="0" y="0"/>
                  <a:pt x="275292" y="601872"/>
                  <a:pt x="150502" y="368569"/>
                </a:cubicBezTo>
                <a:cubicBezTo>
                  <a:pt x="208559" y="470169"/>
                  <a:pt x="367041" y="782892"/>
                  <a:pt x="366526" y="800617"/>
                </a:cubicBezTo>
                <a:cubicBezTo>
                  <a:pt x="366012" y="818342"/>
                  <a:pt x="328082" y="707401"/>
                  <a:pt x="294518" y="656601"/>
                </a:cubicBezTo>
              </a:path>
            </a:pathLst>
          </a:cu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it-IT" sz="1800" b="0" i="0" u="none" strike="noStrike" cap="none" normalizeH="0" baseline="0" smtClean="0">
              <a:ln>
                <a:noFill/>
              </a:ln>
              <a:solidFill>
                <a:schemeClr val="bg1"/>
              </a:solidFill>
              <a:effectLst/>
              <a:latin typeface="Arial" charset="0"/>
              <a:ea typeface="SimSun" charset="-122"/>
            </a:endParaRPr>
          </a:p>
        </p:txBody>
      </p:sp>
      <p:cxnSp>
        <p:nvCxnSpPr>
          <p:cNvPr id="46" name="Connettore 2 45"/>
          <p:cNvCxnSpPr>
            <a:stCxn id="48" idx="2"/>
          </p:cNvCxnSpPr>
          <p:nvPr/>
        </p:nvCxnSpPr>
        <p:spPr bwMode="auto">
          <a:xfrm rot="5400000">
            <a:off x="4621239" y="2388654"/>
            <a:ext cx="946175" cy="684061"/>
          </a:xfrm>
          <a:prstGeom prst="straightConnector1">
            <a:avLst/>
          </a:prstGeom>
          <a:solidFill>
            <a:srgbClr val="00B8FF"/>
          </a:solidFill>
          <a:ln w="9525" cap="flat" cmpd="sng" algn="ctr">
            <a:solidFill>
              <a:schemeClr val="tx1"/>
            </a:solidFill>
            <a:prstDash val="solid"/>
            <a:round/>
            <a:headEnd type="none" w="med" len="med"/>
            <a:tailEnd type="arrow"/>
          </a:ln>
          <a:effectLst/>
        </p:spPr>
      </p:cxnSp>
      <p:sp>
        <p:nvSpPr>
          <p:cNvPr id="48" name="CasellaDiTesto 47"/>
          <p:cNvSpPr txBox="1">
            <a:spLocks/>
          </p:cNvSpPr>
          <p:nvPr/>
        </p:nvSpPr>
        <p:spPr>
          <a:xfrm>
            <a:off x="4536256" y="1907629"/>
            <a:ext cx="1800200" cy="349968"/>
          </a:xfrm>
          <a:prstGeom prst="rect">
            <a:avLst/>
          </a:prstGeom>
          <a:noFill/>
        </p:spPr>
        <p:txBody>
          <a:bodyPr wrap="square" rtlCol="0">
            <a:spAutoFit/>
          </a:bodyPr>
          <a:lstStyle/>
          <a:p>
            <a:r>
              <a:rPr lang="it-IT" dirty="0" err="1" smtClean="0">
                <a:solidFill>
                  <a:schemeClr val="accent6">
                    <a:lumMod val="50000"/>
                  </a:schemeClr>
                </a:solidFill>
              </a:rPr>
              <a:t>Spirals</a:t>
            </a:r>
            <a:r>
              <a:rPr lang="it-IT" dirty="0" smtClean="0">
                <a:solidFill>
                  <a:schemeClr val="accent6">
                    <a:lumMod val="50000"/>
                  </a:schemeClr>
                </a:solidFill>
              </a:rPr>
              <a:t> at R</a:t>
            </a:r>
            <a:r>
              <a:rPr lang="it-IT" baseline="-25000" dirty="0" smtClean="0">
                <a:solidFill>
                  <a:schemeClr val="accent6">
                    <a:lumMod val="50000"/>
                  </a:schemeClr>
                </a:solidFill>
              </a:rPr>
              <a:t>VIR</a:t>
            </a:r>
            <a:r>
              <a:rPr lang="it-IT" dirty="0" smtClean="0"/>
              <a:t> s</a:t>
            </a:r>
            <a:endParaRPr lang="it-IT" dirty="0"/>
          </a:p>
        </p:txBody>
      </p:sp>
      <p:sp>
        <p:nvSpPr>
          <p:cNvPr id="50" name="Rettangolo 49"/>
          <p:cNvSpPr/>
          <p:nvPr/>
        </p:nvSpPr>
        <p:spPr>
          <a:xfrm>
            <a:off x="503808" y="6732165"/>
            <a:ext cx="8352928" cy="349968"/>
          </a:xfrm>
          <a:prstGeom prst="rect">
            <a:avLst/>
          </a:prstGeom>
        </p:spPr>
        <p:txBody>
          <a:bodyPr wrap="square">
            <a:spAutoFit/>
          </a:bodyPr>
          <a:lstStyle/>
          <a:p>
            <a:r>
              <a:rPr lang="it-IT" b="1" dirty="0" err="1" smtClean="0">
                <a:solidFill>
                  <a:srgbClr val="7030A0"/>
                </a:solidFill>
              </a:rPr>
              <a:t>Galaxies</a:t>
            </a:r>
            <a:r>
              <a:rPr lang="it-IT" b="1" dirty="0" smtClean="0">
                <a:solidFill>
                  <a:srgbClr val="7030A0"/>
                </a:solidFill>
              </a:rPr>
              <a:t> are </a:t>
            </a:r>
            <a:r>
              <a:rPr lang="it-IT" b="1" dirty="0" err="1" smtClean="0">
                <a:solidFill>
                  <a:srgbClr val="7030A0"/>
                </a:solidFill>
              </a:rPr>
              <a:t>increasingly</a:t>
            </a:r>
            <a:r>
              <a:rPr lang="it-IT" b="1" dirty="0" smtClean="0">
                <a:solidFill>
                  <a:srgbClr val="7030A0"/>
                </a:solidFill>
              </a:rPr>
              <a:t> DM </a:t>
            </a:r>
            <a:r>
              <a:rPr lang="it-IT" b="1" dirty="0" err="1" smtClean="0">
                <a:solidFill>
                  <a:srgbClr val="7030A0"/>
                </a:solidFill>
              </a:rPr>
              <a:t>dominated</a:t>
            </a:r>
            <a:r>
              <a:rPr lang="it-IT" b="1" dirty="0" smtClean="0">
                <a:solidFill>
                  <a:srgbClr val="7030A0"/>
                </a:solidFill>
              </a:rPr>
              <a:t> at </a:t>
            </a:r>
            <a:r>
              <a:rPr lang="it-IT" b="1" dirty="0" err="1" smtClean="0">
                <a:solidFill>
                  <a:srgbClr val="7030A0"/>
                </a:solidFill>
              </a:rPr>
              <a:t>lower</a:t>
            </a:r>
            <a:r>
              <a:rPr lang="it-IT" b="1" dirty="0" smtClean="0">
                <a:solidFill>
                  <a:srgbClr val="7030A0"/>
                </a:solidFill>
              </a:rPr>
              <a:t> and </a:t>
            </a:r>
            <a:r>
              <a:rPr lang="it-IT" b="1" dirty="0" err="1" smtClean="0">
                <a:solidFill>
                  <a:srgbClr val="7030A0"/>
                </a:solidFill>
              </a:rPr>
              <a:t>higher</a:t>
            </a:r>
            <a:r>
              <a:rPr lang="it-IT" b="1" dirty="0" smtClean="0">
                <a:solidFill>
                  <a:srgbClr val="7030A0"/>
                </a:solidFill>
              </a:rPr>
              <a:t> mass</a:t>
            </a:r>
            <a:endParaRPr lang="it-IT" dirty="0">
              <a:solidFill>
                <a:srgbClr val="7030A0"/>
              </a:solidFill>
            </a:endParaRPr>
          </a:p>
        </p:txBody>
      </p:sp>
      <p:cxnSp>
        <p:nvCxnSpPr>
          <p:cNvPr id="52" name="Connettore 2 51"/>
          <p:cNvCxnSpPr/>
          <p:nvPr/>
        </p:nvCxnSpPr>
        <p:spPr bwMode="auto">
          <a:xfrm rot="10800000" flipV="1">
            <a:off x="5184328" y="5003973"/>
            <a:ext cx="2232248" cy="72008"/>
          </a:xfrm>
          <a:prstGeom prst="straightConnector1">
            <a:avLst/>
          </a:prstGeom>
          <a:solidFill>
            <a:srgbClr val="00B8FF"/>
          </a:solidFill>
          <a:ln w="9525" cap="flat" cmpd="sng" algn="ctr">
            <a:solidFill>
              <a:schemeClr val="tx1"/>
            </a:solidFill>
            <a:prstDash val="solid"/>
            <a:round/>
            <a:headEnd type="none" w="med" len="med"/>
            <a:tailEnd type="arrow"/>
          </a:ln>
          <a:effectLst/>
        </p:spPr>
      </p:cxnSp>
      <p:cxnSp>
        <p:nvCxnSpPr>
          <p:cNvPr id="54" name="Connettore 2 53"/>
          <p:cNvCxnSpPr/>
          <p:nvPr/>
        </p:nvCxnSpPr>
        <p:spPr bwMode="auto">
          <a:xfrm rot="10800000">
            <a:off x="5112320" y="4355901"/>
            <a:ext cx="2304256" cy="648072"/>
          </a:xfrm>
          <a:prstGeom prst="straightConnector1">
            <a:avLst/>
          </a:prstGeom>
          <a:solidFill>
            <a:srgbClr val="00B8FF"/>
          </a:solidFill>
          <a:ln w="9525" cap="flat" cmpd="sng" algn="ctr">
            <a:solidFill>
              <a:schemeClr val="tx1"/>
            </a:solidFill>
            <a:prstDash val="solid"/>
            <a:round/>
            <a:headEnd type="none" w="med" len="med"/>
            <a:tailEnd type="arrow"/>
          </a:ln>
          <a:effectLst/>
        </p:spPr>
      </p:cxn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lstStyle/>
          <a:p>
            <a:r>
              <a:rPr lang="it-IT" sz="4000" b="1" dirty="0" smtClean="0">
                <a:latin typeface="+mn-lt"/>
              </a:rPr>
              <a:t>			DETECTING DARK MATTER</a:t>
            </a:r>
            <a:endParaRPr lang="it-IT" sz="4000" b="1" dirty="0">
              <a:latin typeface="+mn-lt"/>
            </a:endParaRPr>
          </a:p>
        </p:txBody>
      </p:sp>
      <p:pic>
        <p:nvPicPr>
          <p:cNvPr id="175106" name="Picture 2" descr="C:\Users\paolo\Desktop\ceren_hires.jpg"/>
          <p:cNvPicPr>
            <a:picLocks noChangeAspect="1" noChangeArrowheads="1"/>
          </p:cNvPicPr>
          <p:nvPr/>
        </p:nvPicPr>
        <p:blipFill>
          <a:blip r:embed="rId3" cstate="print"/>
          <a:srcRect/>
          <a:stretch>
            <a:fillRect/>
          </a:stretch>
        </p:blipFill>
        <p:spPr bwMode="auto">
          <a:xfrm>
            <a:off x="2015976" y="1187549"/>
            <a:ext cx="5243421" cy="3932566"/>
          </a:xfrm>
          <a:prstGeom prst="rect">
            <a:avLst/>
          </a:prstGeom>
          <a:noFill/>
        </p:spPr>
      </p:pic>
      <p:graphicFrame>
        <p:nvGraphicFramePr>
          <p:cNvPr id="175107" name="Object 3"/>
          <p:cNvGraphicFramePr>
            <a:graphicFrameLocks noChangeAspect="1"/>
          </p:cNvGraphicFramePr>
          <p:nvPr/>
        </p:nvGraphicFramePr>
        <p:xfrm>
          <a:off x="1943968" y="5291408"/>
          <a:ext cx="5328592" cy="2268268"/>
        </p:xfrm>
        <a:graphic>
          <a:graphicData uri="http://schemas.openxmlformats.org/presentationml/2006/ole">
            <p:oleObj spid="_x0000_s203778" r:id="rId4" imgW="0" imgH="0" progId="">
              <p:embed/>
            </p:oleObj>
          </a:graphicData>
        </a:graphic>
      </p:graphicFrame>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1"/>
          <p:cNvPicPr>
            <a:picLocks noChangeAspect="1" noChangeArrowheads="1"/>
          </p:cNvPicPr>
          <p:nvPr/>
        </p:nvPicPr>
        <p:blipFill>
          <a:blip r:embed="rId3" cstate="print"/>
          <a:srcRect/>
          <a:stretch>
            <a:fillRect/>
          </a:stretch>
        </p:blipFill>
        <p:spPr bwMode="auto">
          <a:xfrm>
            <a:off x="720725" y="539752"/>
            <a:ext cx="8820150" cy="6659563"/>
          </a:xfrm>
          <a:prstGeom prst="rect">
            <a:avLst/>
          </a:prstGeom>
          <a:noFill/>
          <a:ln w="9525">
            <a:noFill/>
            <a:round/>
            <a:headEnd/>
            <a:tailEnd/>
          </a:ln>
          <a:effectLst/>
        </p:spPr>
      </p:pic>
      <p:pic>
        <p:nvPicPr>
          <p:cNvPr id="237571" name="Picture 3" descr="C:\Users\paolo\Desktop\milkyway_cobe.jpg"/>
          <p:cNvPicPr>
            <a:picLocks noChangeAspect="1" noChangeArrowheads="1"/>
          </p:cNvPicPr>
          <p:nvPr/>
        </p:nvPicPr>
        <p:blipFill>
          <a:blip r:embed="rId4" cstate="print"/>
          <a:srcRect/>
          <a:stretch>
            <a:fillRect/>
          </a:stretch>
        </p:blipFill>
        <p:spPr bwMode="auto">
          <a:xfrm>
            <a:off x="431800" y="3347789"/>
            <a:ext cx="2377207" cy="1271806"/>
          </a:xfrm>
          <a:prstGeom prst="rect">
            <a:avLst/>
          </a:prstGeom>
          <a:noFill/>
        </p:spPr>
      </p:pic>
      <p:pic>
        <p:nvPicPr>
          <p:cNvPr id="237572" name="Picture 4" descr="C:\Users\paolo\Desktop\images.jpg"/>
          <p:cNvPicPr>
            <a:picLocks noChangeAspect="1" noChangeArrowheads="1"/>
          </p:cNvPicPr>
          <p:nvPr/>
        </p:nvPicPr>
        <p:blipFill>
          <a:blip r:embed="rId5" cstate="print"/>
          <a:srcRect/>
          <a:stretch>
            <a:fillRect/>
          </a:stretch>
        </p:blipFill>
        <p:spPr bwMode="auto">
          <a:xfrm>
            <a:off x="575816" y="2411685"/>
            <a:ext cx="648072" cy="648072"/>
          </a:xfrm>
          <a:prstGeom prst="rect">
            <a:avLst/>
          </a:prstGeom>
          <a:noFill/>
        </p:spPr>
      </p:pic>
      <p:cxnSp>
        <p:nvCxnSpPr>
          <p:cNvPr id="8" name="Connettore 2 7"/>
          <p:cNvCxnSpPr/>
          <p:nvPr/>
        </p:nvCxnSpPr>
        <p:spPr bwMode="auto">
          <a:xfrm rot="16380000" flipH="1">
            <a:off x="423456" y="3500149"/>
            <a:ext cx="936447" cy="55662"/>
          </a:xfrm>
          <a:prstGeom prst="straightConnector1">
            <a:avLst/>
          </a:prstGeom>
          <a:solidFill>
            <a:srgbClr val="00B8FF"/>
          </a:solidFill>
          <a:ln w="9525" cap="flat" cmpd="sng" algn="ctr">
            <a:solidFill>
              <a:srgbClr val="FFFF00"/>
            </a:solidFill>
            <a:prstDash val="solid"/>
            <a:round/>
            <a:headEnd type="none" w="med" len="med"/>
            <a:tailEnd type="arrow"/>
          </a:ln>
          <a:effectLst/>
        </p:spPr>
      </p:cxnSp>
      <p:pic>
        <p:nvPicPr>
          <p:cNvPr id="237573" name="Picture 5"/>
          <p:cNvPicPr>
            <a:picLocks noChangeAspect="1" noChangeArrowheads="1"/>
          </p:cNvPicPr>
          <p:nvPr/>
        </p:nvPicPr>
        <p:blipFill>
          <a:blip r:embed="rId6" cstate="print"/>
          <a:srcRect/>
          <a:stretch>
            <a:fillRect/>
          </a:stretch>
        </p:blipFill>
        <p:spPr bwMode="auto">
          <a:xfrm>
            <a:off x="143768" y="4787949"/>
            <a:ext cx="2758083" cy="281079"/>
          </a:xfrm>
          <a:prstGeom prst="rect">
            <a:avLst/>
          </a:prstGeom>
          <a:noFill/>
          <a:ln w="9525">
            <a:noFill/>
            <a:miter lim="800000"/>
            <a:headEnd/>
            <a:tailEnd/>
          </a:ln>
        </p:spPr>
      </p:pic>
      <p:sp>
        <p:nvSpPr>
          <p:cNvPr id="13" name="CasellaDiTesto 12"/>
          <p:cNvSpPr txBox="1"/>
          <p:nvPr/>
        </p:nvSpPr>
        <p:spPr>
          <a:xfrm>
            <a:off x="2015976" y="5075981"/>
            <a:ext cx="960519" cy="264047"/>
          </a:xfrm>
          <a:prstGeom prst="rect">
            <a:avLst/>
          </a:prstGeom>
          <a:noFill/>
        </p:spPr>
        <p:txBody>
          <a:bodyPr wrap="none" rtlCol="0">
            <a:spAutoFit/>
          </a:bodyPr>
          <a:lstStyle/>
          <a:p>
            <a:r>
              <a:rPr lang="it-IT" sz="1200" dirty="0" smtClean="0">
                <a:solidFill>
                  <a:srgbClr val="002060"/>
                </a:solidFill>
              </a:rPr>
              <a:t>Nesti, 2010</a:t>
            </a:r>
            <a:endParaRPr lang="it-IT" sz="1200" dirty="0">
              <a:solidFill>
                <a:srgbClr val="002060"/>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1"/>
          <p:cNvPicPr>
            <a:picLocks noChangeAspect="1" noChangeArrowheads="1"/>
          </p:cNvPicPr>
          <p:nvPr/>
        </p:nvPicPr>
        <p:blipFill>
          <a:blip r:embed="rId3" cstate="print"/>
          <a:srcRect/>
          <a:stretch>
            <a:fillRect/>
          </a:stretch>
        </p:blipFill>
        <p:spPr bwMode="auto">
          <a:xfrm>
            <a:off x="539750" y="360365"/>
            <a:ext cx="9359900" cy="6840537"/>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1"/>
          <p:cNvPicPr>
            <a:picLocks noChangeAspect="1" noChangeArrowheads="1"/>
          </p:cNvPicPr>
          <p:nvPr/>
        </p:nvPicPr>
        <p:blipFill>
          <a:blip r:embed="rId3" cstate="print"/>
          <a:srcRect/>
          <a:stretch>
            <a:fillRect/>
          </a:stretch>
        </p:blipFill>
        <p:spPr bwMode="auto">
          <a:xfrm>
            <a:off x="179387" y="360365"/>
            <a:ext cx="9720263" cy="7019925"/>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6466" name="Picture 2" descr="sombrero.jpg                                                   00048167 HD_UNIX_X                      BD7EE8F7:"/>
          <p:cNvPicPr>
            <a:picLocks noChangeAspect="1" noChangeArrowheads="1"/>
          </p:cNvPicPr>
          <p:nvPr/>
        </p:nvPicPr>
        <p:blipFill>
          <a:blip r:embed="rId2" cstate="print"/>
          <a:srcRect/>
          <a:stretch>
            <a:fillRect/>
          </a:stretch>
        </p:blipFill>
        <p:spPr bwMode="auto">
          <a:xfrm>
            <a:off x="1151880" y="2483693"/>
            <a:ext cx="7812484" cy="4374812"/>
          </a:xfrm>
          <a:prstGeom prst="rect">
            <a:avLst/>
          </a:prstGeom>
          <a:noFill/>
        </p:spPr>
      </p:pic>
      <p:pic>
        <p:nvPicPr>
          <p:cNvPr id="446468" name="Picture 4"/>
          <p:cNvPicPr>
            <a:picLocks noChangeAspect="1" noChangeArrowheads="1"/>
          </p:cNvPicPr>
          <p:nvPr/>
        </p:nvPicPr>
        <p:blipFill>
          <a:blip r:embed="rId3" cstate="print"/>
          <a:srcRect/>
          <a:stretch>
            <a:fillRect/>
          </a:stretch>
        </p:blipFill>
        <p:spPr bwMode="auto">
          <a:xfrm>
            <a:off x="719832" y="1835621"/>
            <a:ext cx="8688503" cy="827389"/>
          </a:xfrm>
          <a:prstGeom prst="rect">
            <a:avLst/>
          </a:prstGeom>
          <a:noFill/>
          <a:ln w="9525">
            <a:noFill/>
            <a:miter lim="800000"/>
            <a:headEnd/>
            <a:tailEnd/>
          </a:ln>
          <a:effectLst/>
        </p:spPr>
      </p:pic>
      <p:sp>
        <p:nvSpPr>
          <p:cNvPr id="446469" name="Rectangle 5"/>
          <p:cNvSpPr>
            <a:spLocks noChangeArrowheads="1"/>
          </p:cNvSpPr>
          <p:nvPr/>
        </p:nvSpPr>
        <p:spPr bwMode="auto">
          <a:xfrm>
            <a:off x="6192440" y="1979637"/>
            <a:ext cx="1806112" cy="708719"/>
          </a:xfrm>
          <a:prstGeom prst="rect">
            <a:avLst/>
          </a:prstGeom>
          <a:noFill/>
          <a:ln w="19050">
            <a:solidFill>
              <a:srgbClr val="E20917"/>
            </a:solidFill>
            <a:miter lim="800000"/>
            <a:headEnd/>
            <a:tailEnd/>
          </a:ln>
          <a:effectLst/>
        </p:spPr>
        <p:txBody>
          <a:bodyPr wrap="none" lIns="100772" tIns="50387" rIns="100772" bIns="50387" anchor="ctr"/>
          <a:lstStyle/>
          <a:p>
            <a:endParaRPr lang="it-IT"/>
          </a:p>
        </p:txBody>
      </p:sp>
      <p:pic>
        <p:nvPicPr>
          <p:cNvPr id="446470" name="Picture 6"/>
          <p:cNvPicPr>
            <a:picLocks noChangeAspect="1" noChangeArrowheads="1"/>
          </p:cNvPicPr>
          <p:nvPr/>
        </p:nvPicPr>
        <p:blipFill>
          <a:blip r:embed="rId4" cstate="print"/>
          <a:srcRect/>
          <a:stretch>
            <a:fillRect/>
          </a:stretch>
        </p:blipFill>
        <p:spPr bwMode="auto">
          <a:xfrm>
            <a:off x="1223888" y="6876181"/>
            <a:ext cx="7632848" cy="357752"/>
          </a:xfrm>
          <a:prstGeom prst="rect">
            <a:avLst/>
          </a:prstGeom>
          <a:noFill/>
          <a:ln w="9525">
            <a:noFill/>
            <a:miter lim="800000"/>
            <a:headEnd/>
            <a:tailEnd/>
          </a:ln>
          <a:effectLst/>
        </p:spPr>
      </p:pic>
      <p:pic>
        <p:nvPicPr>
          <p:cNvPr id="446471" name="Picture 7"/>
          <p:cNvPicPr>
            <a:picLocks noChangeAspect="1" noChangeArrowheads="1"/>
          </p:cNvPicPr>
          <p:nvPr/>
        </p:nvPicPr>
        <p:blipFill>
          <a:blip r:embed="rId5" cstate="print"/>
          <a:srcRect/>
          <a:stretch>
            <a:fillRect/>
          </a:stretch>
        </p:blipFill>
        <p:spPr bwMode="auto">
          <a:xfrm>
            <a:off x="1079874" y="6084095"/>
            <a:ext cx="7861061" cy="761478"/>
          </a:xfrm>
          <a:prstGeom prst="rect">
            <a:avLst/>
          </a:prstGeom>
          <a:solidFill>
            <a:schemeClr val="tx1"/>
          </a:solidFill>
          <a:ln w="9525">
            <a:noFill/>
            <a:miter lim="800000"/>
            <a:headEnd/>
            <a:tailEnd/>
          </a:ln>
          <a:effectLst/>
        </p:spPr>
      </p:pic>
      <p:sp>
        <p:nvSpPr>
          <p:cNvPr id="446472" name="Line 8"/>
          <p:cNvSpPr>
            <a:spLocks noChangeShapeType="1"/>
          </p:cNvSpPr>
          <p:nvPr/>
        </p:nvSpPr>
        <p:spPr bwMode="auto">
          <a:xfrm flipH="1">
            <a:off x="4968304" y="2483693"/>
            <a:ext cx="2448272" cy="1512013"/>
          </a:xfrm>
          <a:prstGeom prst="line">
            <a:avLst/>
          </a:prstGeom>
          <a:noFill/>
          <a:ln w="38100">
            <a:solidFill>
              <a:srgbClr val="E20917"/>
            </a:solidFill>
            <a:round/>
            <a:headEnd/>
            <a:tailEnd type="triangle" w="med" len="med"/>
          </a:ln>
          <a:effectLst/>
        </p:spPr>
        <p:txBody>
          <a:bodyPr wrap="none" lIns="100772" tIns="50387" rIns="100772" bIns="50387" anchor="ctr"/>
          <a:lstStyle/>
          <a:p>
            <a:endParaRPr lang="it-IT"/>
          </a:p>
        </p:txBody>
      </p:sp>
      <p:sp>
        <p:nvSpPr>
          <p:cNvPr id="446473" name="Line 9"/>
          <p:cNvSpPr>
            <a:spLocks noChangeShapeType="1"/>
          </p:cNvSpPr>
          <p:nvPr/>
        </p:nvSpPr>
        <p:spPr bwMode="auto">
          <a:xfrm flipH="1" flipV="1">
            <a:off x="5054314" y="4744047"/>
            <a:ext cx="2074231" cy="1484062"/>
          </a:xfrm>
          <a:prstGeom prst="line">
            <a:avLst/>
          </a:prstGeom>
          <a:noFill/>
          <a:ln w="38100">
            <a:solidFill>
              <a:srgbClr val="0FA316"/>
            </a:solidFill>
            <a:round/>
            <a:headEnd/>
            <a:tailEnd type="triangle" w="med" len="med"/>
          </a:ln>
          <a:effectLst/>
        </p:spPr>
        <p:txBody>
          <a:bodyPr wrap="none" lIns="100772" tIns="50387" rIns="100772" bIns="50387" anchor="ctr"/>
          <a:lstStyle/>
          <a:p>
            <a:endParaRPr lang="it-IT"/>
          </a:p>
        </p:txBody>
      </p:sp>
      <p:sp>
        <p:nvSpPr>
          <p:cNvPr id="19" name="Rettangolo 18"/>
          <p:cNvSpPr/>
          <p:nvPr/>
        </p:nvSpPr>
        <p:spPr>
          <a:xfrm>
            <a:off x="935856" y="755502"/>
            <a:ext cx="8568952" cy="865237"/>
          </a:xfrm>
          <a:prstGeom prst="rect">
            <a:avLst/>
          </a:prstGeom>
        </p:spPr>
        <p:txBody>
          <a:bodyPr wrap="square">
            <a:spAutoFit/>
          </a:bodyPr>
          <a:lstStyle/>
          <a:p>
            <a:r>
              <a:rPr lang="it-IT" b="1" dirty="0" smtClean="0">
                <a:solidFill>
                  <a:schemeClr val="accent6">
                    <a:lumMod val="50000"/>
                  </a:schemeClr>
                </a:solidFill>
              </a:rPr>
              <a:t>WIMP </a:t>
            </a:r>
            <a:r>
              <a:rPr lang="it-IT" b="1" dirty="0" err="1" smtClean="0">
                <a:solidFill>
                  <a:schemeClr val="accent6">
                    <a:lumMod val="50000"/>
                  </a:schemeClr>
                </a:solidFill>
              </a:rPr>
              <a:t>mutual</a:t>
            </a:r>
            <a:r>
              <a:rPr lang="it-IT" b="1" dirty="0" smtClean="0">
                <a:solidFill>
                  <a:schemeClr val="accent6">
                    <a:lumMod val="50000"/>
                  </a:schemeClr>
                </a:solidFill>
              </a:rPr>
              <a:t> </a:t>
            </a:r>
            <a:r>
              <a:rPr lang="it-IT" b="1" dirty="0" err="1" smtClean="0">
                <a:solidFill>
                  <a:schemeClr val="accent6">
                    <a:lumMod val="50000"/>
                  </a:schemeClr>
                </a:solidFill>
              </a:rPr>
              <a:t>annihilations</a:t>
            </a:r>
            <a:r>
              <a:rPr lang="it-IT" b="1" dirty="0" smtClean="0">
                <a:solidFill>
                  <a:schemeClr val="accent6">
                    <a:lumMod val="50000"/>
                  </a:schemeClr>
                </a:solidFill>
              </a:rPr>
              <a:t>  </a:t>
            </a:r>
            <a:r>
              <a:rPr lang="it-IT" b="1" dirty="0" err="1" smtClean="0">
                <a:solidFill>
                  <a:schemeClr val="accent6">
                    <a:lumMod val="50000"/>
                  </a:schemeClr>
                </a:solidFill>
              </a:rPr>
              <a:t>of</a:t>
            </a:r>
            <a:r>
              <a:rPr lang="it-IT" b="1" dirty="0" smtClean="0">
                <a:solidFill>
                  <a:schemeClr val="accent6">
                    <a:lumMod val="50000"/>
                  </a:schemeClr>
                </a:solidFill>
              </a:rPr>
              <a:t> </a:t>
            </a:r>
            <a:r>
              <a:rPr lang="it-IT" b="1" dirty="0" err="1" smtClean="0">
                <a:solidFill>
                  <a:schemeClr val="accent6">
                    <a:lumMod val="50000"/>
                  </a:schemeClr>
                </a:solidFill>
              </a:rPr>
              <a:t>WIMPs</a:t>
            </a:r>
            <a:r>
              <a:rPr lang="it-IT" b="1" dirty="0" smtClean="0">
                <a:solidFill>
                  <a:schemeClr val="accent6">
                    <a:lumMod val="50000"/>
                  </a:schemeClr>
                </a:solidFill>
              </a:rPr>
              <a:t> in DM </a:t>
            </a:r>
            <a:r>
              <a:rPr lang="it-IT" b="1" dirty="0" err="1" smtClean="0">
                <a:solidFill>
                  <a:schemeClr val="accent6">
                    <a:lumMod val="50000"/>
                  </a:schemeClr>
                </a:solidFill>
              </a:rPr>
              <a:t>halos</a:t>
            </a:r>
            <a:r>
              <a:rPr lang="it-IT" b="1" dirty="0" smtClean="0">
                <a:solidFill>
                  <a:schemeClr val="accent6">
                    <a:lumMod val="50000"/>
                  </a:schemeClr>
                </a:solidFill>
              </a:rPr>
              <a:t> </a:t>
            </a:r>
            <a:r>
              <a:rPr lang="it-IT" b="1" dirty="0" err="1" smtClean="0">
                <a:solidFill>
                  <a:schemeClr val="accent6">
                    <a:lumMod val="50000"/>
                  </a:schemeClr>
                </a:solidFill>
              </a:rPr>
              <a:t>would</a:t>
            </a:r>
            <a:r>
              <a:rPr lang="it-IT" b="1" dirty="0" smtClean="0">
                <a:solidFill>
                  <a:schemeClr val="accent6">
                    <a:lumMod val="50000"/>
                  </a:schemeClr>
                </a:solidFill>
              </a:rPr>
              <a:t> produce, on </a:t>
            </a:r>
            <a:r>
              <a:rPr lang="it-IT" b="1" dirty="0" err="1" smtClean="0">
                <a:solidFill>
                  <a:schemeClr val="accent6">
                    <a:lumMod val="50000"/>
                  </a:schemeClr>
                </a:solidFill>
              </a:rPr>
              <a:t>Earth</a:t>
            </a:r>
            <a:r>
              <a:rPr lang="it-IT" b="1" dirty="0" smtClean="0">
                <a:solidFill>
                  <a:schemeClr val="accent6">
                    <a:lumMod val="50000"/>
                  </a:schemeClr>
                </a:solidFill>
              </a:rPr>
              <a:t>, </a:t>
            </a:r>
            <a:r>
              <a:rPr lang="it-IT" b="1" dirty="0" err="1" smtClean="0">
                <a:solidFill>
                  <a:schemeClr val="accent6">
                    <a:lumMod val="50000"/>
                  </a:schemeClr>
                </a:solidFill>
              </a:rPr>
              <a:t>an</a:t>
            </a:r>
            <a:r>
              <a:rPr lang="it-IT" b="1" dirty="0" smtClean="0">
                <a:solidFill>
                  <a:schemeClr val="accent6">
                    <a:lumMod val="50000"/>
                  </a:schemeClr>
                </a:solidFill>
              </a:rPr>
              <a:t> </a:t>
            </a:r>
            <a:r>
              <a:rPr lang="it-IT" b="1" dirty="0" err="1" smtClean="0">
                <a:solidFill>
                  <a:schemeClr val="accent6">
                    <a:lumMod val="50000"/>
                  </a:schemeClr>
                </a:solidFill>
              </a:rPr>
              <a:t>indirect</a:t>
            </a:r>
            <a:r>
              <a:rPr lang="it-IT" b="1" dirty="0" smtClean="0">
                <a:solidFill>
                  <a:schemeClr val="accent6">
                    <a:lumMod val="50000"/>
                  </a:schemeClr>
                </a:solidFill>
              </a:rPr>
              <a:t> </a:t>
            </a:r>
            <a:r>
              <a:rPr lang="it-IT" b="1" dirty="0" err="1" smtClean="0">
                <a:solidFill>
                  <a:schemeClr val="accent6">
                    <a:lumMod val="50000"/>
                  </a:schemeClr>
                </a:solidFill>
              </a:rPr>
              <a:t>signature</a:t>
            </a:r>
            <a:r>
              <a:rPr lang="it-IT" b="1" dirty="0" smtClean="0">
                <a:solidFill>
                  <a:schemeClr val="accent6">
                    <a:lumMod val="50000"/>
                  </a:schemeClr>
                </a:solidFill>
              </a:rPr>
              <a:t> in a </a:t>
            </a:r>
            <a:r>
              <a:rPr lang="it-IT" b="1" dirty="0" err="1" smtClean="0">
                <a:solidFill>
                  <a:schemeClr val="accent6">
                    <a:lumMod val="50000"/>
                  </a:schemeClr>
                </a:solidFill>
              </a:rPr>
              <a:t>flux</a:t>
            </a:r>
            <a:r>
              <a:rPr lang="it-IT" b="1" dirty="0" smtClean="0">
                <a:solidFill>
                  <a:schemeClr val="accent6">
                    <a:lumMod val="50000"/>
                  </a:schemeClr>
                </a:solidFill>
              </a:rPr>
              <a:t> </a:t>
            </a:r>
            <a:r>
              <a:rPr lang="it-IT" b="1" dirty="0" err="1" smtClean="0">
                <a:solidFill>
                  <a:schemeClr val="accent6">
                    <a:lumMod val="50000"/>
                  </a:schemeClr>
                </a:solidFill>
              </a:rPr>
              <a:t>of</a:t>
            </a:r>
            <a:r>
              <a:rPr lang="it-IT" b="1" dirty="0" smtClean="0">
                <a:solidFill>
                  <a:schemeClr val="accent6">
                    <a:lumMod val="50000"/>
                  </a:schemeClr>
                </a:solidFill>
              </a:rPr>
              <a:t> high </a:t>
            </a:r>
            <a:r>
              <a:rPr lang="it-IT" b="1" dirty="0" err="1" smtClean="0">
                <a:solidFill>
                  <a:schemeClr val="accent6">
                    <a:lumMod val="50000"/>
                  </a:schemeClr>
                </a:solidFill>
              </a:rPr>
              <a:t>energy</a:t>
            </a:r>
            <a:r>
              <a:rPr lang="it-IT" b="1" dirty="0" smtClean="0">
                <a:solidFill>
                  <a:schemeClr val="accent6">
                    <a:lumMod val="50000"/>
                  </a:schemeClr>
                </a:solidFill>
              </a:rPr>
              <a:t> </a:t>
            </a:r>
            <a:r>
              <a:rPr lang="it-IT" b="1" dirty="0" err="1" smtClean="0">
                <a:solidFill>
                  <a:schemeClr val="accent6">
                    <a:lumMod val="50000"/>
                  </a:schemeClr>
                </a:solidFill>
              </a:rPr>
              <a:t>cosmic</a:t>
            </a:r>
            <a:r>
              <a:rPr lang="it-IT" b="1" dirty="0" smtClean="0">
                <a:solidFill>
                  <a:schemeClr val="accent6">
                    <a:lumMod val="50000"/>
                  </a:schemeClr>
                </a:solidFill>
              </a:rPr>
              <a:t> </a:t>
            </a:r>
            <a:r>
              <a:rPr lang="it-IT" b="1" dirty="0" err="1" smtClean="0">
                <a:solidFill>
                  <a:schemeClr val="accent6">
                    <a:lumMod val="50000"/>
                  </a:schemeClr>
                </a:solidFill>
              </a:rPr>
              <a:t>rays</a:t>
            </a:r>
            <a:r>
              <a:rPr lang="it-IT" b="1" dirty="0" smtClean="0">
                <a:solidFill>
                  <a:schemeClr val="accent6">
                    <a:lumMod val="50000"/>
                  </a:schemeClr>
                </a:solidFill>
              </a:rPr>
              <a:t> or </a:t>
            </a:r>
            <a:r>
              <a:rPr lang="it-IT" b="1" dirty="0" err="1" smtClean="0">
                <a:solidFill>
                  <a:schemeClr val="accent6">
                    <a:lumMod val="50000"/>
                  </a:schemeClr>
                </a:solidFill>
              </a:rPr>
              <a:t>photons</a:t>
            </a:r>
            <a:r>
              <a:rPr lang="it-IT" b="1" dirty="0" smtClean="0">
                <a:solidFill>
                  <a:schemeClr val="accent6">
                    <a:lumMod val="50000"/>
                  </a:schemeClr>
                </a:solidFill>
              </a:rPr>
              <a:t>.</a:t>
            </a:r>
            <a:br>
              <a:rPr lang="it-IT" b="1" dirty="0" smtClean="0">
                <a:solidFill>
                  <a:schemeClr val="accent6">
                    <a:lumMod val="50000"/>
                  </a:schemeClr>
                </a:solidFill>
              </a:rPr>
            </a:br>
            <a:r>
              <a:rPr lang="it-IT" b="1" dirty="0" err="1" smtClean="0">
                <a:solidFill>
                  <a:schemeClr val="accent6">
                    <a:lumMod val="50000"/>
                  </a:schemeClr>
                </a:solidFill>
              </a:rPr>
              <a:t>Sources</a:t>
            </a:r>
            <a:r>
              <a:rPr lang="it-IT" b="1" dirty="0" smtClean="0">
                <a:solidFill>
                  <a:schemeClr val="accent6">
                    <a:lumMod val="50000"/>
                  </a:schemeClr>
                </a:solidFill>
              </a:rPr>
              <a:t>: </a:t>
            </a:r>
            <a:r>
              <a:rPr lang="it-IT" b="1" dirty="0" err="1" smtClean="0">
                <a:solidFill>
                  <a:schemeClr val="accent6">
                    <a:lumMod val="50000"/>
                  </a:schemeClr>
                </a:solidFill>
              </a:rPr>
              <a:t>galactic</a:t>
            </a:r>
            <a:r>
              <a:rPr lang="it-IT" b="1" dirty="0" smtClean="0">
                <a:solidFill>
                  <a:schemeClr val="accent6">
                    <a:lumMod val="50000"/>
                  </a:schemeClr>
                </a:solidFill>
              </a:rPr>
              <a:t> center, MW </a:t>
            </a:r>
            <a:r>
              <a:rPr lang="it-IT" b="1" dirty="0" err="1" smtClean="0">
                <a:solidFill>
                  <a:schemeClr val="accent6">
                    <a:lumMod val="50000"/>
                  </a:schemeClr>
                </a:solidFill>
              </a:rPr>
              <a:t>satellites</a:t>
            </a:r>
            <a:r>
              <a:rPr lang="it-IT" b="1" dirty="0" smtClean="0">
                <a:solidFill>
                  <a:schemeClr val="accent6">
                    <a:lumMod val="50000"/>
                  </a:schemeClr>
                </a:solidFill>
              </a:rPr>
              <a:t>, </a:t>
            </a:r>
            <a:r>
              <a:rPr lang="it-IT" b="1" dirty="0" err="1" smtClean="0">
                <a:solidFill>
                  <a:schemeClr val="accent6">
                    <a:lumMod val="50000"/>
                  </a:schemeClr>
                </a:solidFill>
              </a:rPr>
              <a:t>nearby</a:t>
            </a:r>
            <a:r>
              <a:rPr lang="it-IT" b="1" dirty="0" smtClean="0">
                <a:solidFill>
                  <a:schemeClr val="accent6">
                    <a:lumMod val="50000"/>
                  </a:schemeClr>
                </a:solidFill>
              </a:rPr>
              <a:t> </a:t>
            </a:r>
            <a:r>
              <a:rPr lang="it-IT" b="1" dirty="0" err="1" smtClean="0">
                <a:solidFill>
                  <a:schemeClr val="accent6">
                    <a:lumMod val="50000"/>
                  </a:schemeClr>
                </a:solidFill>
              </a:rPr>
              <a:t>galaxies</a:t>
            </a:r>
            <a:r>
              <a:rPr lang="it-IT" b="1" dirty="0" smtClean="0">
                <a:solidFill>
                  <a:schemeClr val="accent6">
                    <a:lumMod val="50000"/>
                  </a:schemeClr>
                </a:solidFill>
              </a:rPr>
              <a:t>, </a:t>
            </a:r>
            <a:r>
              <a:rPr lang="it-IT" b="1" dirty="0" err="1" smtClean="0">
                <a:solidFill>
                  <a:schemeClr val="accent6">
                    <a:lumMod val="50000"/>
                  </a:schemeClr>
                </a:solidFill>
              </a:rPr>
              <a:t>clusters</a:t>
            </a:r>
            <a:r>
              <a:rPr lang="it-IT" b="1" dirty="0" smtClean="0">
                <a:solidFill>
                  <a:schemeClr val="accent6">
                    <a:lumMod val="50000"/>
                  </a:schemeClr>
                </a:solidFill>
              </a:rPr>
              <a:t>.</a:t>
            </a:r>
            <a:endParaRPr lang="it-IT" b="1" dirty="0">
              <a:solidFill>
                <a:schemeClr val="accent6">
                  <a:lumMod val="50000"/>
                </a:schemeClr>
              </a:solidFill>
            </a:endParaRPr>
          </a:p>
        </p:txBody>
      </p:sp>
      <p:sp>
        <p:nvSpPr>
          <p:cNvPr id="20" name="Rettangolo 19"/>
          <p:cNvSpPr/>
          <p:nvPr/>
        </p:nvSpPr>
        <p:spPr>
          <a:xfrm>
            <a:off x="1438710" y="179437"/>
            <a:ext cx="7344255" cy="607539"/>
          </a:xfrm>
          <a:prstGeom prst="rect">
            <a:avLst/>
          </a:prstGeom>
          <a:noFill/>
        </p:spPr>
        <p:txBody>
          <a:bodyPr wrap="none" lIns="91440" tIns="45720" rIns="91440" bIns="45720">
            <a:spAutoFit/>
          </a:bodyPr>
          <a:lstStyle/>
          <a:p>
            <a:pPr algn="ctr"/>
            <a:r>
              <a:rPr lang="it-IT" sz="36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it-IT" sz="28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INDIRECT SIGNATURES OF DM SPECIES</a:t>
            </a:r>
            <a:endParaRPr lang="it-IT" sz="28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8" name="CasellaDiTesto 17"/>
          <p:cNvSpPr txBox="1"/>
          <p:nvPr/>
        </p:nvSpPr>
        <p:spPr>
          <a:xfrm rot="16200000">
            <a:off x="-434528" y="2197893"/>
            <a:ext cx="2395207" cy="378565"/>
          </a:xfrm>
          <a:prstGeom prst="rect">
            <a:avLst/>
          </a:prstGeom>
          <a:noFill/>
        </p:spPr>
        <p:txBody>
          <a:bodyPr wrap="none" rtlCol="0">
            <a:spAutoFit/>
          </a:bodyPr>
          <a:lstStyle/>
          <a:p>
            <a:r>
              <a:rPr lang="it-IT" sz="2000" b="1" dirty="0" smtClean="0">
                <a:solidFill>
                  <a:schemeClr val="accent6">
                    <a:lumMod val="50000"/>
                  </a:schemeClr>
                </a:solidFill>
              </a:rPr>
              <a:t>TRUE DM SIGNAL</a:t>
            </a:r>
            <a:endParaRPr lang="it-IT" sz="2000" b="1" dirty="0">
              <a:solidFill>
                <a:schemeClr val="accent6">
                  <a:lumMod val="50000"/>
                </a:schemeClr>
              </a:solidFill>
            </a:endParaRPr>
          </a:p>
        </p:txBody>
      </p:sp>
      <p:sp>
        <p:nvSpPr>
          <p:cNvPr id="21" name="CasellaDiTesto 20"/>
          <p:cNvSpPr txBox="1"/>
          <p:nvPr/>
        </p:nvSpPr>
        <p:spPr>
          <a:xfrm rot="16200000">
            <a:off x="-634000" y="5899285"/>
            <a:ext cx="2670411" cy="378565"/>
          </a:xfrm>
          <a:prstGeom prst="rect">
            <a:avLst/>
          </a:prstGeom>
          <a:noFill/>
        </p:spPr>
        <p:txBody>
          <a:bodyPr wrap="none" rtlCol="0">
            <a:spAutoFit/>
          </a:bodyPr>
          <a:lstStyle/>
          <a:p>
            <a:r>
              <a:rPr lang="it-IT" sz="2000" b="1" dirty="0" smtClean="0">
                <a:solidFill>
                  <a:schemeClr val="accent6">
                    <a:lumMod val="50000"/>
                  </a:schemeClr>
                </a:solidFill>
              </a:rPr>
              <a:t> </a:t>
            </a:r>
            <a:r>
              <a:rPr lang="it-IT" b="1" dirty="0" smtClean="0">
                <a:solidFill>
                  <a:srgbClr val="C00000"/>
                </a:solidFill>
              </a:rPr>
              <a:t>FAKE ASTRO SIGNAL</a:t>
            </a:r>
            <a:endParaRPr lang="it-IT" b="1" dirty="0">
              <a:solidFill>
                <a:srgbClr val="C00000"/>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0" y="4859957"/>
            <a:ext cx="3204294" cy="2128838"/>
          </a:xfrm>
          <a:prstGeom prst="rect">
            <a:avLst/>
          </a:prstGeom>
          <a:solidFill>
            <a:srgbClr val="FFFF00"/>
          </a:solidFill>
          <a:ln w="9525">
            <a:noFill/>
            <a:round/>
            <a:headEnd/>
            <a:tailEnd/>
          </a:ln>
          <a:effectLst/>
        </p:spPr>
        <p:txBody>
          <a:bodyPr wrap="none"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t-BR" dirty="0">
                <a:solidFill>
                  <a:srgbClr val="000080"/>
                </a:solidFill>
                <a:latin typeface="+mn-lt"/>
              </a:rPr>
              <a:t>E   =photon energy</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t-BR" dirty="0">
                <a:solidFill>
                  <a:srgbClr val="000080"/>
                </a:solidFill>
                <a:latin typeface="+mn-lt"/>
              </a:rPr>
              <a:t>ΔΨ=detector acceptance</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t-BR" dirty="0">
                <a:solidFill>
                  <a:srgbClr val="000080"/>
                </a:solidFill>
                <a:latin typeface="+mn-lt"/>
              </a:rPr>
              <a:t>σ   =annihilation cross section</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t-BR" dirty="0">
                <a:solidFill>
                  <a:srgbClr val="000080"/>
                </a:solidFill>
                <a:latin typeface="+mn-lt"/>
              </a:rPr>
              <a:t>v    =wimp velocity</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t-BR" dirty="0">
                <a:solidFill>
                  <a:srgbClr val="000080"/>
                </a:solidFill>
                <a:latin typeface="+mn-lt"/>
              </a:rPr>
              <a:t>m   =wimp mass</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t-BR" dirty="0">
                <a:solidFill>
                  <a:srgbClr val="000080"/>
                </a:solidFill>
                <a:latin typeface="+mn-lt"/>
              </a:rPr>
              <a:t>B    =branching ratio</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t-BR" dirty="0">
                <a:solidFill>
                  <a:srgbClr val="000080"/>
                </a:solidFill>
                <a:latin typeface="+mn-lt"/>
              </a:rPr>
              <a:t>N   =photon spectrum in a </a:t>
            </a:r>
            <a:r>
              <a:rPr lang="pt-BR" dirty="0" smtClean="0">
                <a:solidFill>
                  <a:srgbClr val="000080"/>
                </a:solidFill>
                <a:latin typeface="+mn-lt"/>
              </a:rPr>
              <a:t>given</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t-BR" dirty="0" smtClean="0">
                <a:solidFill>
                  <a:srgbClr val="000080"/>
                </a:solidFill>
                <a:latin typeface="+mn-lt"/>
              </a:rPr>
              <a:t> channel</a:t>
            </a:r>
            <a:endParaRPr lang="pt-BR" dirty="0">
              <a:solidFill>
                <a:srgbClr val="000080"/>
              </a:solidFill>
              <a:latin typeface="+mn-lt"/>
            </a:endParaRPr>
          </a:p>
        </p:txBody>
      </p:sp>
      <p:sp>
        <p:nvSpPr>
          <p:cNvPr id="14339" name="Text Box 3"/>
          <p:cNvSpPr txBox="1">
            <a:spLocks noChangeArrowheads="1"/>
          </p:cNvSpPr>
          <p:nvPr/>
        </p:nvSpPr>
        <p:spPr bwMode="auto">
          <a:xfrm>
            <a:off x="2880072" y="2483693"/>
            <a:ext cx="2187575" cy="387350"/>
          </a:xfrm>
          <a:prstGeom prst="rect">
            <a:avLst/>
          </a:prstGeom>
          <a:noFill/>
          <a:ln w="9525">
            <a:noFill/>
            <a:round/>
            <a:headEnd/>
            <a:tailEnd/>
          </a:ln>
          <a:effectLst/>
        </p:spPr>
        <p:txBody>
          <a:bodyPr wrap="none"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t-BR" sz="2100" b="1" dirty="0">
                <a:solidFill>
                  <a:srgbClr val="4C4C4C"/>
                </a:solidFill>
                <a:latin typeface="Comic Sans MS" pitchFamily="64" charset="0"/>
              </a:rPr>
              <a:t>Particle Physics</a:t>
            </a:r>
          </a:p>
        </p:txBody>
      </p:sp>
      <p:sp>
        <p:nvSpPr>
          <p:cNvPr id="14340" name="Text Box 4"/>
          <p:cNvSpPr txBox="1">
            <a:spLocks noChangeArrowheads="1"/>
          </p:cNvSpPr>
          <p:nvPr/>
        </p:nvSpPr>
        <p:spPr bwMode="auto">
          <a:xfrm>
            <a:off x="7128544" y="2411685"/>
            <a:ext cx="1814512" cy="387350"/>
          </a:xfrm>
          <a:prstGeom prst="rect">
            <a:avLst/>
          </a:prstGeom>
          <a:noFill/>
          <a:ln w="9525">
            <a:noFill/>
            <a:round/>
            <a:headEnd/>
            <a:tailEnd/>
          </a:ln>
          <a:effectLst/>
        </p:spPr>
        <p:txBody>
          <a:bodyPr wrap="none"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t-BR" sz="2100" b="1" dirty="0">
                <a:solidFill>
                  <a:srgbClr val="0000FF"/>
                </a:solidFill>
                <a:latin typeface="Comic Sans MS" pitchFamily="64" charset="0"/>
              </a:rPr>
              <a:t>Astrophysics</a:t>
            </a:r>
          </a:p>
        </p:txBody>
      </p:sp>
      <p:sp>
        <p:nvSpPr>
          <p:cNvPr id="14341" name="AutoShape 5"/>
          <p:cNvSpPr>
            <a:spLocks noChangeArrowheads="1"/>
          </p:cNvSpPr>
          <p:nvPr/>
        </p:nvSpPr>
        <p:spPr bwMode="auto">
          <a:xfrm>
            <a:off x="3096096" y="2267669"/>
            <a:ext cx="1728788" cy="179387"/>
          </a:xfrm>
          <a:prstGeom prst="roundRect">
            <a:avLst>
              <a:gd name="adj" fmla="val 889"/>
            </a:avLst>
          </a:prstGeom>
          <a:solidFill>
            <a:srgbClr val="666666"/>
          </a:solidFill>
          <a:ln w="9525">
            <a:solidFill>
              <a:srgbClr val="000000"/>
            </a:solidFill>
            <a:round/>
            <a:headEnd/>
            <a:tailEnd/>
          </a:ln>
          <a:effectLst/>
        </p:spPr>
        <p:txBody>
          <a:bodyPr wrap="none" anchor="ctr"/>
          <a:lstStyle/>
          <a:p>
            <a:endParaRPr lang="it-IT"/>
          </a:p>
        </p:txBody>
      </p:sp>
      <p:pic>
        <p:nvPicPr>
          <p:cNvPr id="14342" name="Picture 6"/>
          <p:cNvPicPr>
            <a:picLocks noChangeAspect="1" noChangeArrowheads="1"/>
          </p:cNvPicPr>
          <p:nvPr/>
        </p:nvPicPr>
        <p:blipFill>
          <a:blip r:embed="rId3" cstate="print"/>
          <a:srcRect/>
          <a:stretch>
            <a:fillRect/>
          </a:stretch>
        </p:blipFill>
        <p:spPr bwMode="auto">
          <a:xfrm>
            <a:off x="791840" y="1403573"/>
            <a:ext cx="8280400" cy="820738"/>
          </a:xfrm>
          <a:prstGeom prst="rect">
            <a:avLst/>
          </a:prstGeom>
          <a:noFill/>
          <a:ln w="9525">
            <a:noFill/>
            <a:round/>
            <a:headEnd/>
            <a:tailEnd/>
          </a:ln>
          <a:effectLst/>
        </p:spPr>
      </p:pic>
      <p:pic>
        <p:nvPicPr>
          <p:cNvPr id="14343" name="Picture 7"/>
          <p:cNvPicPr>
            <a:picLocks noChangeAspect="1" noChangeArrowheads="1"/>
          </p:cNvPicPr>
          <p:nvPr/>
        </p:nvPicPr>
        <p:blipFill>
          <a:blip r:embed="rId4" cstate="print"/>
          <a:srcRect/>
          <a:stretch>
            <a:fillRect/>
          </a:stretch>
        </p:blipFill>
        <p:spPr bwMode="auto">
          <a:xfrm>
            <a:off x="3096096" y="2771725"/>
            <a:ext cx="6361112" cy="2124075"/>
          </a:xfrm>
          <a:prstGeom prst="rect">
            <a:avLst/>
          </a:prstGeom>
          <a:noFill/>
          <a:ln w="9525">
            <a:noFill/>
            <a:round/>
            <a:headEnd/>
            <a:tailEnd/>
          </a:ln>
          <a:effectLst/>
        </p:spPr>
      </p:pic>
      <p:sp>
        <p:nvSpPr>
          <p:cNvPr id="14344" name="AutoShape 8"/>
          <p:cNvSpPr>
            <a:spLocks noChangeArrowheads="1"/>
          </p:cNvSpPr>
          <p:nvPr/>
        </p:nvSpPr>
        <p:spPr bwMode="auto">
          <a:xfrm>
            <a:off x="6984528" y="2195661"/>
            <a:ext cx="2087562" cy="179388"/>
          </a:xfrm>
          <a:prstGeom prst="roundRect">
            <a:avLst>
              <a:gd name="adj" fmla="val 889"/>
            </a:avLst>
          </a:prstGeom>
          <a:solidFill>
            <a:srgbClr val="0000FF"/>
          </a:solidFill>
          <a:ln w="9525">
            <a:solidFill>
              <a:srgbClr val="000000"/>
            </a:solidFill>
            <a:round/>
            <a:headEnd/>
            <a:tailEnd/>
          </a:ln>
          <a:effectLst/>
        </p:spPr>
        <p:txBody>
          <a:bodyPr wrap="none" anchor="ctr"/>
          <a:lstStyle/>
          <a:p>
            <a:endParaRPr lang="it-IT"/>
          </a:p>
        </p:txBody>
      </p:sp>
      <p:sp>
        <p:nvSpPr>
          <p:cNvPr id="14345" name="Text Box 9"/>
          <p:cNvSpPr txBox="1">
            <a:spLocks noChangeArrowheads="1"/>
          </p:cNvSpPr>
          <p:nvPr/>
        </p:nvSpPr>
        <p:spPr bwMode="auto">
          <a:xfrm>
            <a:off x="7200552" y="5652045"/>
            <a:ext cx="2304256" cy="900112"/>
          </a:xfrm>
          <a:prstGeom prst="rect">
            <a:avLst/>
          </a:prstGeom>
          <a:solidFill>
            <a:schemeClr val="bg1"/>
          </a:solidFill>
          <a:ln w="9525">
            <a:solidFill>
              <a:srgbClr val="FF0000"/>
            </a:solidFill>
            <a:round/>
            <a:headEnd/>
            <a:tailEnd/>
          </a:ln>
          <a:effectLst/>
        </p:spPr>
        <p:txBody>
          <a:bodyPr wrap="none"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t-BR" sz="2000" b="1" dirty="0">
                <a:solidFill>
                  <a:srgbClr val="FF0000"/>
                </a:solidFill>
                <a:latin typeface="+mn-lt"/>
              </a:rPr>
              <a:t>Strong dependence</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t-BR" sz="2000" b="1" dirty="0">
                <a:solidFill>
                  <a:srgbClr val="FF0000"/>
                </a:solidFill>
                <a:latin typeface="+mn-lt"/>
              </a:rPr>
              <a:t>on specific DM halo</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t-BR" sz="2000" b="1" dirty="0">
                <a:solidFill>
                  <a:srgbClr val="FF0000"/>
                </a:solidFill>
                <a:latin typeface="+mn-lt"/>
              </a:rPr>
              <a:t>density </a:t>
            </a:r>
            <a:r>
              <a:rPr lang="pt-BR" sz="2000" b="1" dirty="0" smtClean="0">
                <a:solidFill>
                  <a:srgbClr val="FF0000"/>
                </a:solidFill>
                <a:latin typeface="+mn-lt"/>
              </a:rPr>
              <a:t>profile</a:t>
            </a:r>
            <a:endParaRPr lang="pt-BR" sz="2000" b="1" dirty="0">
              <a:solidFill>
                <a:srgbClr val="FF0000"/>
              </a:solidFill>
              <a:latin typeface="+mn-lt"/>
            </a:endParaRPr>
          </a:p>
        </p:txBody>
      </p:sp>
      <p:sp>
        <p:nvSpPr>
          <p:cNvPr id="14346" name="AutoShape 10"/>
          <p:cNvSpPr>
            <a:spLocks noChangeArrowheads="1"/>
          </p:cNvSpPr>
          <p:nvPr/>
        </p:nvSpPr>
        <p:spPr bwMode="auto">
          <a:xfrm>
            <a:off x="8280672" y="1979637"/>
            <a:ext cx="720725" cy="179388"/>
          </a:xfrm>
          <a:prstGeom prst="roundRect">
            <a:avLst>
              <a:gd name="adj" fmla="val 889"/>
            </a:avLst>
          </a:prstGeom>
          <a:solidFill>
            <a:srgbClr val="FF0000"/>
          </a:solidFill>
          <a:ln w="9525">
            <a:noFill/>
            <a:round/>
            <a:headEnd/>
            <a:tailEnd/>
          </a:ln>
          <a:effectLst/>
        </p:spPr>
        <p:txBody>
          <a:bodyPr wrap="none" anchor="ctr"/>
          <a:lstStyle/>
          <a:p>
            <a:endParaRPr lang="it-IT"/>
          </a:p>
        </p:txBody>
      </p:sp>
      <p:sp>
        <p:nvSpPr>
          <p:cNvPr id="13" name="Text Box 1"/>
          <p:cNvSpPr txBox="1">
            <a:spLocks noChangeArrowheads="1"/>
          </p:cNvSpPr>
          <p:nvPr/>
        </p:nvSpPr>
        <p:spPr bwMode="auto">
          <a:xfrm>
            <a:off x="646113" y="360363"/>
            <a:ext cx="8786812" cy="996950"/>
          </a:xfrm>
          <a:prstGeom prst="rect">
            <a:avLst/>
          </a:prstGeom>
          <a:noFill/>
          <a:ln w="9525">
            <a:noFill/>
            <a:round/>
            <a:headEnd/>
            <a:tailEnd/>
          </a:ln>
          <a:effectLst/>
        </p:spPr>
        <p:txBody>
          <a:bodyPr wrap="none" lIns="90000" tIns="45000" rIns="90000" bIns="45000"/>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t-BR" sz="3200" dirty="0" smtClean="0">
                <a:solidFill>
                  <a:srgbClr val="000080"/>
                </a:solidFill>
                <a:latin typeface="Comic Sans MS" pitchFamily="64" charset="0"/>
              </a:rPr>
              <a:t> </a:t>
            </a:r>
            <a:r>
              <a:rPr lang="pt-BR" sz="2400" b="1" dirty="0">
                <a:solidFill>
                  <a:srgbClr val="000080"/>
                </a:solidFill>
                <a:latin typeface="Arial" pitchFamily="34" charset="0"/>
              </a:rPr>
              <a:t>Gamma ray flux on detector on Earth</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t-BR" sz="2400" b="1" dirty="0">
                <a:solidFill>
                  <a:srgbClr val="000080"/>
                </a:solidFill>
                <a:latin typeface="Arial" pitchFamily="34" charset="0"/>
              </a:rPr>
              <a:t>from DM </a:t>
            </a:r>
            <a:r>
              <a:rPr lang="pt-BR" sz="2400" b="1" dirty="0" smtClean="0">
                <a:solidFill>
                  <a:srgbClr val="000080"/>
                </a:solidFill>
                <a:latin typeface="Arial" pitchFamily="34" charset="0"/>
              </a:rPr>
              <a:t>annihilation in DM halos</a:t>
            </a:r>
            <a:endParaRPr lang="pt-BR" sz="2400" b="1" dirty="0">
              <a:solidFill>
                <a:srgbClr val="000080"/>
              </a:solidFill>
              <a:latin typeface="Arial" pitchFamily="34" charset="0"/>
            </a:endParaRPr>
          </a:p>
        </p:txBody>
      </p:sp>
      <p:cxnSp>
        <p:nvCxnSpPr>
          <p:cNvPr id="15" name="Connettore 2 14"/>
          <p:cNvCxnSpPr/>
          <p:nvPr/>
        </p:nvCxnSpPr>
        <p:spPr bwMode="auto">
          <a:xfrm rot="5400000" flipH="1" flipV="1">
            <a:off x="1439912" y="1979637"/>
            <a:ext cx="2880320" cy="2880320"/>
          </a:xfrm>
          <a:prstGeom prst="straightConnector1">
            <a:avLst/>
          </a:prstGeom>
          <a:solidFill>
            <a:srgbClr val="00B8FF"/>
          </a:solidFill>
          <a:ln w="19050" cap="flat" cmpd="sng" algn="ctr">
            <a:solidFill>
              <a:srgbClr val="FFFF00"/>
            </a:solidFill>
            <a:prstDash val="solid"/>
            <a:round/>
            <a:headEnd type="none" w="med" len="med"/>
            <a:tailEnd type="arrow"/>
          </a:ln>
          <a:effectLst/>
        </p:spPr>
      </p:cxnSp>
      <p:cxnSp>
        <p:nvCxnSpPr>
          <p:cNvPr id="24" name="Connettore 2 23"/>
          <p:cNvCxnSpPr/>
          <p:nvPr/>
        </p:nvCxnSpPr>
        <p:spPr bwMode="auto">
          <a:xfrm rot="5400000" flipH="1" flipV="1">
            <a:off x="6552480" y="3635821"/>
            <a:ext cx="3816424" cy="216024"/>
          </a:xfrm>
          <a:prstGeom prst="straightConnector1">
            <a:avLst/>
          </a:prstGeom>
          <a:solidFill>
            <a:srgbClr val="00B8FF"/>
          </a:solidFill>
          <a:ln w="12700" cap="flat" cmpd="sng" algn="ctr">
            <a:solidFill>
              <a:srgbClr val="FF0000"/>
            </a:solidFill>
            <a:prstDash val="solid"/>
            <a:round/>
            <a:headEnd type="none" w="med" len="med"/>
            <a:tailEnd type="arrow"/>
          </a:ln>
          <a:effectLst/>
        </p:spPr>
      </p:cxn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4594" name="Picture 2"/>
          <p:cNvPicPr>
            <a:picLocks noChangeAspect="1" noChangeArrowheads="1"/>
          </p:cNvPicPr>
          <p:nvPr/>
        </p:nvPicPr>
        <p:blipFill>
          <a:blip r:embed="rId2" cstate="print"/>
          <a:srcRect/>
          <a:stretch>
            <a:fillRect/>
          </a:stretch>
        </p:blipFill>
        <p:spPr bwMode="auto">
          <a:xfrm>
            <a:off x="0" y="1959917"/>
            <a:ext cx="10080625" cy="3655593"/>
          </a:xfrm>
          <a:prstGeom prst="rect">
            <a:avLst/>
          </a:prstGeom>
          <a:noFill/>
          <a:ln w="9525">
            <a:noFill/>
            <a:miter lim="800000"/>
            <a:headEnd/>
            <a:tailEnd/>
          </a:ln>
          <a:effectLst/>
        </p:spPr>
      </p:pic>
      <p:pic>
        <p:nvPicPr>
          <p:cNvPr id="494595" name="Picture 3"/>
          <p:cNvPicPr>
            <a:picLocks noChangeAspect="1" noChangeArrowheads="1"/>
          </p:cNvPicPr>
          <p:nvPr/>
        </p:nvPicPr>
        <p:blipFill>
          <a:blip r:embed="rId3" cstate="print"/>
          <a:srcRect/>
          <a:stretch>
            <a:fillRect/>
          </a:stretch>
        </p:blipFill>
        <p:spPr bwMode="auto">
          <a:xfrm>
            <a:off x="1160325" y="379734"/>
            <a:ext cx="7759981" cy="460230"/>
          </a:xfrm>
          <a:prstGeom prst="rect">
            <a:avLst/>
          </a:prstGeom>
          <a:noFill/>
          <a:ln w="9525">
            <a:noFill/>
            <a:miter lim="800000"/>
            <a:headEnd/>
            <a:tailEnd/>
          </a:ln>
          <a:effectLst/>
        </p:spPr>
      </p:pic>
      <p:pic>
        <p:nvPicPr>
          <p:cNvPr id="494597" name="Picture 5"/>
          <p:cNvPicPr>
            <a:picLocks noChangeAspect="1" noChangeArrowheads="1"/>
          </p:cNvPicPr>
          <p:nvPr/>
        </p:nvPicPr>
        <p:blipFill>
          <a:blip r:embed="rId4" cstate="print"/>
          <a:srcRect/>
          <a:stretch>
            <a:fillRect/>
          </a:stretch>
        </p:blipFill>
        <p:spPr bwMode="auto">
          <a:xfrm>
            <a:off x="2016128" y="5246277"/>
            <a:ext cx="1067566" cy="306237"/>
          </a:xfrm>
          <a:prstGeom prst="rect">
            <a:avLst/>
          </a:prstGeom>
          <a:noFill/>
          <a:ln w="9525">
            <a:noFill/>
            <a:miter lim="800000"/>
            <a:headEnd/>
            <a:tailEnd/>
          </a:ln>
          <a:effectLst/>
        </p:spPr>
      </p:pic>
      <p:pic>
        <p:nvPicPr>
          <p:cNvPr id="494598" name="Picture 6"/>
          <p:cNvPicPr>
            <a:picLocks noChangeAspect="1" noChangeArrowheads="1"/>
          </p:cNvPicPr>
          <p:nvPr/>
        </p:nvPicPr>
        <p:blipFill>
          <a:blip r:embed="rId5" cstate="print"/>
          <a:srcRect/>
          <a:stretch>
            <a:fillRect/>
          </a:stretch>
        </p:blipFill>
        <p:spPr bwMode="auto">
          <a:xfrm>
            <a:off x="6720419" y="5286523"/>
            <a:ext cx="1590849" cy="265989"/>
          </a:xfrm>
          <a:prstGeom prst="rect">
            <a:avLst/>
          </a:prstGeom>
          <a:noFill/>
          <a:ln w="9525">
            <a:noFill/>
            <a:miter lim="800000"/>
            <a:headEnd/>
            <a:tailEnd/>
          </a:ln>
          <a:effectLst/>
        </p:spPr>
      </p:pic>
      <p:pic>
        <p:nvPicPr>
          <p:cNvPr id="494601" name="Picture 9"/>
          <p:cNvPicPr>
            <a:picLocks noChangeAspect="1" noChangeArrowheads="1"/>
          </p:cNvPicPr>
          <p:nvPr/>
        </p:nvPicPr>
        <p:blipFill>
          <a:blip r:embed="rId6" cstate="print"/>
          <a:srcRect/>
          <a:stretch>
            <a:fillRect/>
          </a:stretch>
        </p:blipFill>
        <p:spPr bwMode="auto">
          <a:xfrm>
            <a:off x="3887934" y="5075981"/>
            <a:ext cx="2295906" cy="2287935"/>
          </a:xfrm>
          <a:prstGeom prst="rect">
            <a:avLst/>
          </a:prstGeom>
          <a:ln>
            <a:noFill/>
          </a:ln>
          <a:effectLst>
            <a:outerShdw blurRad="292100" dist="139700" dir="2700000" algn="tl" rotWithShape="0">
              <a:srgbClr val="333333">
                <a:alpha val="65000"/>
              </a:srgbClr>
            </a:outerShdw>
          </a:effectLst>
        </p:spPr>
      </p:pic>
      <p:pic>
        <p:nvPicPr>
          <p:cNvPr id="494603" name="Picture 11"/>
          <p:cNvPicPr>
            <a:picLocks noChangeAspect="1" noChangeArrowheads="1"/>
          </p:cNvPicPr>
          <p:nvPr/>
        </p:nvPicPr>
        <p:blipFill>
          <a:blip r:embed="rId7" cstate="print"/>
          <a:srcRect/>
          <a:stretch>
            <a:fillRect/>
          </a:stretch>
        </p:blipFill>
        <p:spPr bwMode="auto">
          <a:xfrm>
            <a:off x="2232000" y="1043533"/>
            <a:ext cx="5630099" cy="330736"/>
          </a:xfrm>
          <a:prstGeom prst="rect">
            <a:avLst/>
          </a:prstGeom>
          <a:noFill/>
          <a:ln w="9525">
            <a:noFill/>
            <a:miter lim="800000"/>
            <a:headEnd/>
            <a:tailEnd/>
          </a:ln>
          <a:effectLst/>
        </p:spPr>
      </p:pic>
      <p:sp>
        <p:nvSpPr>
          <p:cNvPr id="10" name="CasellaDiTesto 9"/>
          <p:cNvSpPr txBox="1"/>
          <p:nvPr/>
        </p:nvSpPr>
        <p:spPr>
          <a:xfrm>
            <a:off x="6624488" y="6156101"/>
            <a:ext cx="1378904" cy="292709"/>
          </a:xfrm>
          <a:prstGeom prst="rect">
            <a:avLst/>
          </a:prstGeom>
          <a:noFill/>
        </p:spPr>
        <p:txBody>
          <a:bodyPr wrap="none" rtlCol="0">
            <a:spAutoFit/>
          </a:bodyPr>
          <a:lstStyle/>
          <a:p>
            <a:r>
              <a:rPr lang="it-IT" sz="1400" dirty="0" err="1" smtClean="0">
                <a:solidFill>
                  <a:srgbClr val="002060"/>
                </a:solidFill>
              </a:rPr>
              <a:t>Pieri</a:t>
            </a:r>
            <a:r>
              <a:rPr lang="it-IT" sz="1400" dirty="0" smtClean="0">
                <a:solidFill>
                  <a:srgbClr val="002060"/>
                </a:solidFill>
              </a:rPr>
              <a:t> </a:t>
            </a:r>
            <a:r>
              <a:rPr lang="it-IT" sz="1400" dirty="0" err="1" smtClean="0">
                <a:solidFill>
                  <a:srgbClr val="002060"/>
                </a:solidFill>
              </a:rPr>
              <a:t>et</a:t>
            </a:r>
            <a:r>
              <a:rPr lang="it-IT" sz="1400" dirty="0" smtClean="0">
                <a:solidFill>
                  <a:srgbClr val="002060"/>
                </a:solidFill>
              </a:rPr>
              <a:t> al 2010</a:t>
            </a:r>
            <a:endParaRPr lang="it-IT" sz="1400" dirty="0">
              <a:solidFill>
                <a:srgbClr val="002060"/>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ttotitolo 3"/>
          <p:cNvSpPr>
            <a:spLocks noGrp="1"/>
          </p:cNvSpPr>
          <p:nvPr>
            <p:ph type="subTitle" idx="1"/>
          </p:nvPr>
        </p:nvSpPr>
        <p:spPr>
          <a:xfrm>
            <a:off x="143768" y="827509"/>
            <a:ext cx="9721080" cy="6264696"/>
          </a:xfrm>
        </p:spPr>
        <p:txBody>
          <a:bodyPr>
            <a:noAutofit/>
          </a:bodyPr>
          <a:lstStyle/>
          <a:p>
            <a:pPr algn="l"/>
            <a:r>
              <a:rPr lang="it-IT" sz="2000" dirty="0" smtClean="0">
                <a:solidFill>
                  <a:schemeClr val="accent6">
                    <a:lumMod val="75000"/>
                  </a:schemeClr>
                </a:solidFill>
                <a:latin typeface="+mj-lt"/>
              </a:rPr>
              <a:t>The </a:t>
            </a:r>
            <a:r>
              <a:rPr lang="it-IT" sz="2000" dirty="0" err="1" smtClean="0">
                <a:solidFill>
                  <a:schemeClr val="accent6">
                    <a:lumMod val="75000"/>
                  </a:schemeClr>
                </a:solidFill>
                <a:latin typeface="+mj-lt"/>
              </a:rPr>
              <a:t>distribution</a:t>
            </a:r>
            <a:r>
              <a:rPr lang="it-IT" sz="2000" dirty="0" smtClean="0">
                <a:solidFill>
                  <a:schemeClr val="accent6">
                    <a:lumMod val="75000"/>
                  </a:schemeClr>
                </a:solidFill>
                <a:latin typeface="+mj-lt"/>
              </a:rPr>
              <a:t> </a:t>
            </a:r>
            <a:r>
              <a:rPr lang="it-IT" sz="2000" dirty="0" err="1" smtClean="0">
                <a:solidFill>
                  <a:schemeClr val="accent6">
                    <a:lumMod val="75000"/>
                  </a:schemeClr>
                </a:solidFill>
                <a:latin typeface="+mj-lt"/>
              </a:rPr>
              <a:t>of</a:t>
            </a:r>
            <a:r>
              <a:rPr lang="it-IT" sz="2000" dirty="0" smtClean="0">
                <a:solidFill>
                  <a:schemeClr val="accent6">
                    <a:lumMod val="75000"/>
                  </a:schemeClr>
                </a:solidFill>
                <a:latin typeface="+mj-lt"/>
              </a:rPr>
              <a:t> DM in </a:t>
            </a:r>
            <a:r>
              <a:rPr lang="it-IT" sz="2000" dirty="0" err="1" smtClean="0">
                <a:solidFill>
                  <a:schemeClr val="accent6">
                    <a:lumMod val="75000"/>
                  </a:schemeClr>
                </a:solidFill>
                <a:latin typeface="+mj-lt"/>
              </a:rPr>
              <a:t>halos</a:t>
            </a:r>
            <a:r>
              <a:rPr lang="it-IT" sz="2000" dirty="0" smtClean="0">
                <a:solidFill>
                  <a:schemeClr val="accent6">
                    <a:lumMod val="75000"/>
                  </a:schemeClr>
                </a:solidFill>
                <a:latin typeface="+mj-lt"/>
              </a:rPr>
              <a:t> </a:t>
            </a:r>
            <a:r>
              <a:rPr lang="it-IT" sz="2000" dirty="0" err="1" smtClean="0">
                <a:solidFill>
                  <a:schemeClr val="accent6">
                    <a:lumMod val="75000"/>
                  </a:schemeClr>
                </a:solidFill>
                <a:latin typeface="+mj-lt"/>
              </a:rPr>
              <a:t>around</a:t>
            </a:r>
            <a:r>
              <a:rPr lang="it-IT" sz="2000" dirty="0" smtClean="0">
                <a:solidFill>
                  <a:schemeClr val="accent6">
                    <a:lumMod val="75000"/>
                  </a:schemeClr>
                </a:solidFill>
                <a:latin typeface="+mj-lt"/>
              </a:rPr>
              <a:t> </a:t>
            </a:r>
            <a:r>
              <a:rPr lang="it-IT" sz="2000" dirty="0" err="1" smtClean="0">
                <a:solidFill>
                  <a:schemeClr val="accent6">
                    <a:lumMod val="75000"/>
                  </a:schemeClr>
                </a:solidFill>
                <a:latin typeface="+mj-lt"/>
              </a:rPr>
              <a:t>galaxies</a:t>
            </a:r>
            <a:r>
              <a:rPr lang="it-IT" sz="2000" dirty="0" smtClean="0">
                <a:solidFill>
                  <a:schemeClr val="accent6">
                    <a:lumMod val="75000"/>
                  </a:schemeClr>
                </a:solidFill>
                <a:latin typeface="+mj-lt"/>
              </a:rPr>
              <a:t> </a:t>
            </a:r>
            <a:r>
              <a:rPr lang="it-IT" sz="2000" dirty="0" err="1" smtClean="0">
                <a:solidFill>
                  <a:schemeClr val="accent6">
                    <a:lumMod val="75000"/>
                  </a:schemeClr>
                </a:solidFill>
                <a:latin typeface="+mj-lt"/>
              </a:rPr>
              <a:t>shows</a:t>
            </a:r>
            <a:r>
              <a:rPr lang="it-IT" sz="2000" dirty="0" smtClean="0">
                <a:solidFill>
                  <a:schemeClr val="accent6">
                    <a:lumMod val="75000"/>
                  </a:schemeClr>
                </a:solidFill>
                <a:latin typeface="+mj-lt"/>
              </a:rPr>
              <a:t> a </a:t>
            </a:r>
            <a:r>
              <a:rPr lang="it-IT" sz="2000" dirty="0" err="1" smtClean="0">
                <a:solidFill>
                  <a:schemeClr val="accent6">
                    <a:lumMod val="75000"/>
                  </a:schemeClr>
                </a:solidFill>
                <a:latin typeface="+mj-lt"/>
              </a:rPr>
              <a:t>striking</a:t>
            </a:r>
            <a:r>
              <a:rPr lang="it-IT" sz="2000" dirty="0" smtClean="0">
                <a:solidFill>
                  <a:schemeClr val="accent6">
                    <a:lumMod val="75000"/>
                  </a:schemeClr>
                </a:solidFill>
                <a:latin typeface="+mj-lt"/>
              </a:rPr>
              <a:t> and </a:t>
            </a:r>
            <a:r>
              <a:rPr lang="it-IT" sz="2000" dirty="0" err="1" smtClean="0">
                <a:solidFill>
                  <a:schemeClr val="accent6">
                    <a:lumMod val="75000"/>
                  </a:schemeClr>
                </a:solidFill>
                <a:latin typeface="+mj-lt"/>
              </a:rPr>
              <a:t>complex</a:t>
            </a:r>
            <a:r>
              <a:rPr lang="it-IT" sz="2000" dirty="0" smtClean="0">
                <a:solidFill>
                  <a:schemeClr val="accent6">
                    <a:lumMod val="75000"/>
                  </a:schemeClr>
                </a:solidFill>
                <a:latin typeface="+mj-lt"/>
              </a:rPr>
              <a:t> </a:t>
            </a:r>
            <a:r>
              <a:rPr lang="it-IT" sz="2000" dirty="0" err="1" smtClean="0">
                <a:solidFill>
                  <a:schemeClr val="accent6">
                    <a:lumMod val="75000"/>
                  </a:schemeClr>
                </a:solidFill>
                <a:latin typeface="+mj-lt"/>
              </a:rPr>
              <a:t>phenomenology</a:t>
            </a:r>
            <a:r>
              <a:rPr lang="it-IT" sz="2000" dirty="0" smtClean="0">
                <a:solidFill>
                  <a:schemeClr val="accent6">
                    <a:lumMod val="75000"/>
                  </a:schemeClr>
                </a:solidFill>
                <a:latin typeface="+mj-lt"/>
              </a:rPr>
              <a:t> </a:t>
            </a:r>
            <a:r>
              <a:rPr lang="it-IT" sz="2000" dirty="0" err="1" smtClean="0">
                <a:solidFill>
                  <a:schemeClr val="accent6">
                    <a:lumMod val="75000"/>
                  </a:schemeClr>
                </a:solidFill>
                <a:latin typeface="+mj-lt"/>
              </a:rPr>
              <a:t>crucial</a:t>
            </a:r>
            <a:r>
              <a:rPr lang="it-IT" sz="2000" dirty="0" smtClean="0">
                <a:solidFill>
                  <a:schemeClr val="accent6">
                    <a:lumMod val="75000"/>
                  </a:schemeClr>
                </a:solidFill>
                <a:latin typeface="+mj-lt"/>
              </a:rPr>
              <a:t> </a:t>
            </a:r>
            <a:r>
              <a:rPr lang="it-IT" sz="2000" dirty="0" err="1" smtClean="0">
                <a:solidFill>
                  <a:schemeClr val="accent6">
                    <a:lumMod val="75000"/>
                  </a:schemeClr>
                </a:solidFill>
                <a:latin typeface="+mj-lt"/>
              </a:rPr>
              <a:t>to</a:t>
            </a:r>
            <a:r>
              <a:rPr lang="it-IT" sz="2000" dirty="0" smtClean="0">
                <a:solidFill>
                  <a:schemeClr val="accent6">
                    <a:lumMod val="75000"/>
                  </a:schemeClr>
                </a:solidFill>
                <a:latin typeface="+mj-lt"/>
              </a:rPr>
              <a:t> </a:t>
            </a:r>
            <a:r>
              <a:rPr lang="it-IT" sz="2000" dirty="0" err="1" smtClean="0">
                <a:solidFill>
                  <a:schemeClr val="accent6">
                    <a:lumMod val="75000"/>
                  </a:schemeClr>
                </a:solidFill>
                <a:latin typeface="+mj-lt"/>
              </a:rPr>
              <a:t>understand</a:t>
            </a:r>
            <a:endParaRPr lang="it-IT" sz="2000" dirty="0" smtClean="0">
              <a:solidFill>
                <a:schemeClr val="accent6">
                  <a:lumMod val="75000"/>
                </a:schemeClr>
              </a:solidFill>
              <a:latin typeface="Eras Bold ITC" pitchFamily="34" charset="0"/>
            </a:endParaRPr>
          </a:p>
          <a:p>
            <a:pPr algn="l"/>
            <a:r>
              <a:rPr lang="it-IT" sz="2000" dirty="0" smtClean="0">
                <a:solidFill>
                  <a:srgbClr val="C00000"/>
                </a:solidFill>
                <a:latin typeface="Eras Bold ITC" pitchFamily="34" charset="0"/>
              </a:rPr>
              <a:t>The  nature of dark matter  and  the galaxy formation process</a:t>
            </a:r>
          </a:p>
          <a:p>
            <a:pPr algn="l"/>
            <a:r>
              <a:rPr lang="it-IT" sz="2200" dirty="0" smtClean="0">
                <a:latin typeface="Eras Bold ITC" pitchFamily="34" charset="0"/>
              </a:rPr>
              <a:t>Refined  simulations should reproduce and the theory should explain:</a:t>
            </a:r>
          </a:p>
          <a:p>
            <a:pPr algn="l"/>
            <a:r>
              <a:rPr lang="it-IT" sz="2000" dirty="0" smtClean="0">
                <a:solidFill>
                  <a:schemeClr val="accent6">
                    <a:lumMod val="75000"/>
                  </a:schemeClr>
                </a:solidFill>
                <a:latin typeface="Eras Bold ITC" pitchFamily="34" charset="0"/>
              </a:rPr>
              <a:t>a </a:t>
            </a:r>
            <a:r>
              <a:rPr lang="it-IT" sz="2000" dirty="0" err="1" smtClean="0">
                <a:solidFill>
                  <a:schemeClr val="accent6">
                    <a:lumMod val="75000"/>
                  </a:schemeClr>
                </a:solidFill>
                <a:latin typeface="Eras Bold ITC" pitchFamily="34" charset="0"/>
              </a:rPr>
              <a:t>shallow</a:t>
            </a:r>
            <a:r>
              <a:rPr lang="it-IT" sz="2000" dirty="0" smtClean="0">
                <a:solidFill>
                  <a:schemeClr val="accent6">
                    <a:lumMod val="75000"/>
                  </a:schemeClr>
                </a:solidFill>
                <a:latin typeface="Eras Bold ITC" pitchFamily="34" charset="0"/>
              </a:rPr>
              <a:t> DM  </a:t>
            </a:r>
            <a:r>
              <a:rPr lang="it-IT" sz="2000" dirty="0" err="1" smtClean="0">
                <a:solidFill>
                  <a:schemeClr val="accent6">
                    <a:lumMod val="75000"/>
                  </a:schemeClr>
                </a:solidFill>
                <a:latin typeface="Eras Bold ITC" pitchFamily="34" charset="0"/>
              </a:rPr>
              <a:t>inner</a:t>
            </a:r>
            <a:r>
              <a:rPr lang="it-IT" sz="2000" dirty="0" smtClean="0">
                <a:solidFill>
                  <a:schemeClr val="accent6">
                    <a:lumMod val="75000"/>
                  </a:schemeClr>
                </a:solidFill>
                <a:latin typeface="Eras Bold ITC" pitchFamily="34" charset="0"/>
              </a:rPr>
              <a:t> density  </a:t>
            </a:r>
            <a:r>
              <a:rPr lang="it-IT" sz="2000" dirty="0" err="1" smtClean="0">
                <a:solidFill>
                  <a:schemeClr val="accent6">
                    <a:lumMod val="75000"/>
                  </a:schemeClr>
                </a:solidFill>
                <a:latin typeface="Eras Bold ITC" pitchFamily="34" charset="0"/>
              </a:rPr>
              <a:t>distribution</a:t>
            </a:r>
            <a:r>
              <a:rPr lang="it-IT" sz="2000" dirty="0" smtClean="0">
                <a:solidFill>
                  <a:schemeClr val="accent6">
                    <a:lumMod val="75000"/>
                  </a:schemeClr>
                </a:solidFill>
                <a:latin typeface="Eras Bold ITC" pitchFamily="34" charset="0"/>
              </a:rPr>
              <a:t>, a </a:t>
            </a:r>
            <a:r>
              <a:rPr lang="it-IT" sz="2000" dirty="0" err="1" smtClean="0">
                <a:solidFill>
                  <a:schemeClr val="accent6">
                    <a:lumMod val="75000"/>
                  </a:schemeClr>
                </a:solidFill>
                <a:latin typeface="Eras Bold ITC" pitchFamily="34" charset="0"/>
              </a:rPr>
              <a:t>central</a:t>
            </a:r>
            <a:r>
              <a:rPr lang="it-IT" sz="2000" dirty="0" smtClean="0">
                <a:solidFill>
                  <a:schemeClr val="accent6">
                    <a:lumMod val="75000"/>
                  </a:schemeClr>
                </a:solidFill>
                <a:latin typeface="Eras Bold ITC" pitchFamily="34" charset="0"/>
              </a:rPr>
              <a:t> </a:t>
            </a:r>
            <a:r>
              <a:rPr lang="it-IT" sz="2000" dirty="0" err="1" smtClean="0">
                <a:solidFill>
                  <a:schemeClr val="accent6">
                    <a:lumMod val="75000"/>
                  </a:schemeClr>
                </a:solidFill>
                <a:latin typeface="Eras Bold ITC" pitchFamily="34" charset="0"/>
              </a:rPr>
              <a:t>halo</a:t>
            </a:r>
            <a:r>
              <a:rPr lang="it-IT" sz="2000" dirty="0" smtClean="0">
                <a:solidFill>
                  <a:schemeClr val="accent6">
                    <a:lumMod val="75000"/>
                  </a:schemeClr>
                </a:solidFill>
                <a:latin typeface="Eras Bold ITC" pitchFamily="34" charset="0"/>
              </a:rPr>
              <a:t> </a:t>
            </a:r>
            <a:r>
              <a:rPr lang="it-IT" sz="2000" dirty="0" err="1" smtClean="0">
                <a:solidFill>
                  <a:schemeClr val="accent6">
                    <a:lumMod val="75000"/>
                  </a:schemeClr>
                </a:solidFill>
                <a:latin typeface="Eras Bold ITC" pitchFamily="34" charset="0"/>
              </a:rPr>
              <a:t>surface</a:t>
            </a:r>
            <a:r>
              <a:rPr lang="it-IT" sz="2000" dirty="0" smtClean="0">
                <a:solidFill>
                  <a:schemeClr val="accent6">
                    <a:lumMod val="75000"/>
                  </a:schemeClr>
                </a:solidFill>
                <a:latin typeface="Eras Bold ITC" pitchFamily="34" charset="0"/>
              </a:rPr>
              <a:t> density </a:t>
            </a:r>
            <a:r>
              <a:rPr lang="it-IT" sz="2000" dirty="0" err="1" smtClean="0">
                <a:solidFill>
                  <a:schemeClr val="accent6">
                    <a:lumMod val="75000"/>
                  </a:schemeClr>
                </a:solidFill>
                <a:latin typeface="Eras Bold ITC" pitchFamily="34" charset="0"/>
              </a:rPr>
              <a:t>independent</a:t>
            </a:r>
            <a:r>
              <a:rPr lang="it-IT" sz="2000" dirty="0" smtClean="0">
                <a:solidFill>
                  <a:schemeClr val="accent6">
                    <a:lumMod val="75000"/>
                  </a:schemeClr>
                </a:solidFill>
                <a:latin typeface="Eras Bold ITC" pitchFamily="34" charset="0"/>
              </a:rPr>
              <a:t> </a:t>
            </a:r>
            <a:r>
              <a:rPr lang="it-IT" sz="2000" dirty="0" err="1" smtClean="0">
                <a:solidFill>
                  <a:schemeClr val="accent6">
                    <a:lumMod val="75000"/>
                  </a:schemeClr>
                </a:solidFill>
                <a:latin typeface="Eras Bold ITC" pitchFamily="34" charset="0"/>
              </a:rPr>
              <a:t>of</a:t>
            </a:r>
            <a:r>
              <a:rPr lang="it-IT" sz="2000" dirty="0" smtClean="0">
                <a:solidFill>
                  <a:schemeClr val="accent6">
                    <a:lumMod val="75000"/>
                  </a:schemeClr>
                </a:solidFill>
                <a:latin typeface="Eras Bold ITC" pitchFamily="34" charset="0"/>
              </a:rPr>
              <a:t> </a:t>
            </a:r>
            <a:r>
              <a:rPr lang="it-IT" sz="2000" dirty="0" err="1" smtClean="0">
                <a:solidFill>
                  <a:schemeClr val="accent6">
                    <a:lumMod val="75000"/>
                  </a:schemeClr>
                </a:solidFill>
                <a:latin typeface="Eras Bold ITC" pitchFamily="34" charset="0"/>
              </a:rPr>
              <a:t>halo</a:t>
            </a:r>
            <a:r>
              <a:rPr lang="it-IT" sz="2000" dirty="0" smtClean="0">
                <a:solidFill>
                  <a:schemeClr val="accent6">
                    <a:lumMod val="75000"/>
                  </a:schemeClr>
                </a:solidFill>
                <a:latin typeface="Eras Bold ITC" pitchFamily="34" charset="0"/>
              </a:rPr>
              <a:t> mass and  a </a:t>
            </a:r>
            <a:r>
              <a:rPr lang="it-IT" sz="2000" dirty="0" err="1" smtClean="0">
                <a:solidFill>
                  <a:schemeClr val="accent6">
                    <a:lumMod val="75000"/>
                  </a:schemeClr>
                </a:solidFill>
                <a:latin typeface="Eras Bold ITC" pitchFamily="34" charset="0"/>
              </a:rPr>
              <a:t>series</a:t>
            </a:r>
            <a:r>
              <a:rPr lang="it-IT" sz="2000" dirty="0" smtClean="0">
                <a:solidFill>
                  <a:schemeClr val="accent6">
                    <a:lumMod val="75000"/>
                  </a:schemeClr>
                </a:solidFill>
                <a:latin typeface="Eras Bold ITC" pitchFamily="34" charset="0"/>
              </a:rPr>
              <a:t> </a:t>
            </a:r>
            <a:r>
              <a:rPr lang="it-IT" sz="2000" dirty="0" err="1" smtClean="0">
                <a:solidFill>
                  <a:schemeClr val="accent6">
                    <a:lumMod val="75000"/>
                  </a:schemeClr>
                </a:solidFill>
                <a:latin typeface="Eras Bold ITC" pitchFamily="34" charset="0"/>
              </a:rPr>
              <a:t>of</a:t>
            </a:r>
            <a:r>
              <a:rPr lang="it-IT" sz="2000" dirty="0" smtClean="0">
                <a:solidFill>
                  <a:schemeClr val="accent6">
                    <a:lumMod val="75000"/>
                  </a:schemeClr>
                </a:solidFill>
                <a:latin typeface="Eras Bold ITC" pitchFamily="34" charset="0"/>
              </a:rPr>
              <a:t>  </a:t>
            </a:r>
            <a:r>
              <a:rPr lang="it-IT" sz="2000" dirty="0" err="1" smtClean="0">
                <a:solidFill>
                  <a:schemeClr val="accent6">
                    <a:lumMod val="75000"/>
                  </a:schemeClr>
                </a:solidFill>
                <a:latin typeface="Eras Bold ITC" pitchFamily="34" charset="0"/>
              </a:rPr>
              <a:t>relationships</a:t>
            </a:r>
            <a:r>
              <a:rPr lang="it-IT" sz="2000" dirty="0" smtClean="0">
                <a:solidFill>
                  <a:schemeClr val="accent6">
                    <a:lumMod val="75000"/>
                  </a:schemeClr>
                </a:solidFill>
                <a:latin typeface="Eras Bold ITC" pitchFamily="34" charset="0"/>
              </a:rPr>
              <a:t> </a:t>
            </a:r>
            <a:r>
              <a:rPr lang="it-IT" sz="2000" err="1" smtClean="0">
                <a:solidFill>
                  <a:schemeClr val="accent6">
                    <a:lumMod val="75000"/>
                  </a:schemeClr>
                </a:solidFill>
                <a:latin typeface="Eras Bold ITC" pitchFamily="34" charset="0"/>
              </a:rPr>
              <a:t>between</a:t>
            </a:r>
            <a:r>
              <a:rPr lang="it-IT" sz="2000" smtClean="0">
                <a:solidFill>
                  <a:schemeClr val="accent6">
                    <a:lumMod val="75000"/>
                  </a:schemeClr>
                </a:solidFill>
                <a:latin typeface="Eras Bold ITC" pitchFamily="34" charset="0"/>
              </a:rPr>
              <a:t> the </a:t>
            </a:r>
            <a:r>
              <a:rPr lang="it-IT" sz="2000" dirty="0" err="1" smtClean="0">
                <a:solidFill>
                  <a:schemeClr val="accent6">
                    <a:lumMod val="75000"/>
                  </a:schemeClr>
                </a:solidFill>
                <a:latin typeface="Eras Bold ITC" pitchFamily="34" charset="0"/>
              </a:rPr>
              <a:t>latter</a:t>
            </a:r>
            <a:r>
              <a:rPr lang="it-IT" sz="2000" dirty="0" smtClean="0">
                <a:solidFill>
                  <a:schemeClr val="accent6">
                    <a:lumMod val="75000"/>
                  </a:schemeClr>
                </a:solidFill>
                <a:latin typeface="Eras Bold ITC" pitchFamily="34" charset="0"/>
              </a:rPr>
              <a:t>  and  the i) </a:t>
            </a:r>
            <a:r>
              <a:rPr lang="it-IT" sz="2000" err="1" smtClean="0">
                <a:solidFill>
                  <a:schemeClr val="accent6">
                    <a:lumMod val="75000"/>
                  </a:schemeClr>
                </a:solidFill>
                <a:latin typeface="Eras Bold ITC" pitchFamily="34" charset="0"/>
              </a:rPr>
              <a:t>central</a:t>
            </a:r>
            <a:r>
              <a:rPr lang="it-IT" sz="2000" smtClean="0">
                <a:solidFill>
                  <a:schemeClr val="accent6">
                    <a:lumMod val="75000"/>
                  </a:schemeClr>
                </a:solidFill>
                <a:latin typeface="Eras Bold ITC" pitchFamily="34" charset="0"/>
              </a:rPr>
              <a:t> halo </a:t>
            </a:r>
            <a:r>
              <a:rPr lang="it-IT" sz="2000" dirty="0" smtClean="0">
                <a:solidFill>
                  <a:schemeClr val="accent6">
                    <a:lumMod val="75000"/>
                  </a:schemeClr>
                </a:solidFill>
                <a:latin typeface="Eras Bold ITC" pitchFamily="34" charset="0"/>
              </a:rPr>
              <a:t>density, </a:t>
            </a:r>
            <a:r>
              <a:rPr lang="it-IT" sz="2000" dirty="0" err="1" smtClean="0">
                <a:solidFill>
                  <a:schemeClr val="accent6">
                    <a:lumMod val="75000"/>
                  </a:schemeClr>
                </a:solidFill>
                <a:latin typeface="Eras Bold ITC" pitchFamily="34" charset="0"/>
              </a:rPr>
              <a:t>ii</a:t>
            </a:r>
            <a:r>
              <a:rPr lang="it-IT" sz="2000" dirty="0" smtClean="0">
                <a:solidFill>
                  <a:schemeClr val="accent6">
                    <a:lumMod val="75000"/>
                  </a:schemeClr>
                </a:solidFill>
                <a:latin typeface="Eras Bold ITC" pitchFamily="34" charset="0"/>
              </a:rPr>
              <a:t>) </a:t>
            </a:r>
            <a:r>
              <a:rPr lang="it-IT" sz="2000" dirty="0" err="1" smtClean="0">
                <a:solidFill>
                  <a:schemeClr val="accent6">
                    <a:lumMod val="75000"/>
                  </a:schemeClr>
                </a:solidFill>
                <a:latin typeface="Eras Bold ITC" pitchFamily="34" charset="0"/>
              </a:rPr>
              <a:t>baryonic</a:t>
            </a:r>
            <a:r>
              <a:rPr lang="it-IT" sz="2000" dirty="0" smtClean="0">
                <a:solidFill>
                  <a:schemeClr val="accent6">
                    <a:lumMod val="75000"/>
                  </a:schemeClr>
                </a:solidFill>
                <a:latin typeface="Eras Bold ITC" pitchFamily="34" charset="0"/>
              </a:rPr>
              <a:t> mass, </a:t>
            </a:r>
            <a:r>
              <a:rPr lang="it-IT" sz="2000" dirty="0" err="1" smtClean="0">
                <a:solidFill>
                  <a:schemeClr val="accent6">
                    <a:lumMod val="75000"/>
                  </a:schemeClr>
                </a:solidFill>
                <a:latin typeface="Eras Bold ITC" pitchFamily="34" charset="0"/>
              </a:rPr>
              <a:t>iii</a:t>
            </a:r>
            <a:r>
              <a:rPr lang="it-IT" sz="2000" dirty="0" smtClean="0">
                <a:solidFill>
                  <a:schemeClr val="accent6">
                    <a:lumMod val="75000"/>
                  </a:schemeClr>
                </a:solidFill>
                <a:latin typeface="Eras Bold ITC" pitchFamily="34" charset="0"/>
              </a:rPr>
              <a:t>) </a:t>
            </a:r>
            <a:r>
              <a:rPr lang="it-IT" sz="2000" dirty="0" err="1" smtClean="0">
                <a:solidFill>
                  <a:schemeClr val="accent6">
                    <a:lumMod val="75000"/>
                  </a:schemeClr>
                </a:solidFill>
                <a:latin typeface="Eras Bold ITC" pitchFamily="34" charset="0"/>
              </a:rPr>
              <a:t>half-mass</a:t>
            </a:r>
            <a:r>
              <a:rPr lang="it-IT" sz="2000" dirty="0" smtClean="0">
                <a:solidFill>
                  <a:schemeClr val="accent6">
                    <a:lumMod val="75000"/>
                  </a:schemeClr>
                </a:solidFill>
                <a:latin typeface="Eras Bold ITC" pitchFamily="34" charset="0"/>
              </a:rPr>
              <a:t> </a:t>
            </a:r>
            <a:r>
              <a:rPr lang="it-IT" sz="2000" dirty="0" err="1" smtClean="0">
                <a:solidFill>
                  <a:schemeClr val="accent6">
                    <a:lumMod val="75000"/>
                  </a:schemeClr>
                </a:solidFill>
                <a:latin typeface="Eras Bold ITC" pitchFamily="34" charset="0"/>
              </a:rPr>
              <a:t>baryonic</a:t>
            </a:r>
            <a:r>
              <a:rPr lang="it-IT" sz="2000" dirty="0" smtClean="0">
                <a:solidFill>
                  <a:schemeClr val="accent6">
                    <a:lumMod val="75000"/>
                  </a:schemeClr>
                </a:solidFill>
                <a:latin typeface="Eras Bold ITC" pitchFamily="34" charset="0"/>
              </a:rPr>
              <a:t> </a:t>
            </a:r>
            <a:r>
              <a:rPr lang="it-IT" sz="2000" dirty="0" err="1" smtClean="0">
                <a:solidFill>
                  <a:schemeClr val="accent6">
                    <a:lumMod val="75000"/>
                  </a:schemeClr>
                </a:solidFill>
                <a:latin typeface="Eras Bold ITC" pitchFamily="34" charset="0"/>
              </a:rPr>
              <a:t>radius</a:t>
            </a:r>
            <a:r>
              <a:rPr lang="it-IT" sz="2000" dirty="0" smtClean="0">
                <a:solidFill>
                  <a:schemeClr val="accent6">
                    <a:lumMod val="75000"/>
                  </a:schemeClr>
                </a:solidFill>
                <a:latin typeface="Eras Bold ITC" pitchFamily="34" charset="0"/>
              </a:rPr>
              <a:t> and </a:t>
            </a:r>
            <a:r>
              <a:rPr lang="it-IT" sz="2000" dirty="0" err="1" smtClean="0">
                <a:solidFill>
                  <a:schemeClr val="accent6">
                    <a:lumMod val="75000"/>
                  </a:schemeClr>
                </a:solidFill>
                <a:latin typeface="Eras Bold ITC" pitchFamily="34" charset="0"/>
              </a:rPr>
              <a:t>iv</a:t>
            </a:r>
            <a:r>
              <a:rPr lang="it-IT" sz="2000" dirty="0" smtClean="0">
                <a:solidFill>
                  <a:schemeClr val="accent6">
                    <a:lumMod val="75000"/>
                  </a:schemeClr>
                </a:solidFill>
                <a:latin typeface="Eras Bold ITC" pitchFamily="34" charset="0"/>
              </a:rPr>
              <a:t>) </a:t>
            </a:r>
            <a:r>
              <a:rPr lang="it-IT" sz="2000" dirty="0" err="1" smtClean="0">
                <a:solidFill>
                  <a:schemeClr val="accent6">
                    <a:lumMod val="75000"/>
                  </a:schemeClr>
                </a:solidFill>
                <a:latin typeface="Eras Bold ITC" pitchFamily="34" charset="0"/>
              </a:rPr>
              <a:t>baryonic</a:t>
            </a:r>
            <a:r>
              <a:rPr lang="it-IT" sz="2000" dirty="0" smtClean="0">
                <a:solidFill>
                  <a:schemeClr val="accent6">
                    <a:lumMod val="75000"/>
                  </a:schemeClr>
                </a:solidFill>
                <a:latin typeface="Eras Bold ITC" pitchFamily="34" charset="0"/>
              </a:rPr>
              <a:t> </a:t>
            </a:r>
            <a:r>
              <a:rPr lang="it-IT" sz="2000" dirty="0" err="1" smtClean="0">
                <a:solidFill>
                  <a:schemeClr val="accent6">
                    <a:lumMod val="75000"/>
                  </a:schemeClr>
                </a:solidFill>
                <a:latin typeface="Eras Bold ITC" pitchFamily="34" charset="0"/>
              </a:rPr>
              <a:t>central</a:t>
            </a:r>
            <a:r>
              <a:rPr lang="it-IT" sz="2000" dirty="0" smtClean="0">
                <a:solidFill>
                  <a:schemeClr val="accent6">
                    <a:lumMod val="75000"/>
                  </a:schemeClr>
                </a:solidFill>
                <a:latin typeface="Eras Bold ITC" pitchFamily="34" charset="0"/>
              </a:rPr>
              <a:t> </a:t>
            </a:r>
            <a:r>
              <a:rPr lang="it-IT" sz="2000" dirty="0" err="1" smtClean="0">
                <a:solidFill>
                  <a:schemeClr val="accent6">
                    <a:lumMod val="75000"/>
                  </a:schemeClr>
                </a:solidFill>
                <a:latin typeface="Eras Bold ITC" pitchFamily="34" charset="0"/>
              </a:rPr>
              <a:t>surface</a:t>
            </a:r>
            <a:r>
              <a:rPr lang="it-IT" sz="2000" dirty="0" smtClean="0">
                <a:solidFill>
                  <a:schemeClr val="accent6">
                    <a:lumMod val="75000"/>
                  </a:schemeClr>
                </a:solidFill>
                <a:latin typeface="Eras Bold ITC" pitchFamily="34" charset="0"/>
              </a:rPr>
              <a:t> density</a:t>
            </a:r>
          </a:p>
          <a:p>
            <a:pPr algn="l"/>
            <a:r>
              <a:rPr lang="it-IT" sz="2000" dirty="0" smtClean="0">
                <a:solidFill>
                  <a:srgbClr val="C00000"/>
                </a:solidFill>
              </a:rPr>
              <a:t>Theory, phenomenology, simulations, experiments are all  bound to play a role in the search for dark matter and its  cosmological role.</a:t>
            </a:r>
          </a:p>
          <a:p>
            <a:pPr algn="l"/>
            <a:r>
              <a:rPr lang="it-IT" sz="2400" dirty="0" smtClean="0">
                <a:solidFill>
                  <a:srgbClr val="7030A0"/>
                </a:solidFill>
              </a:rPr>
              <a:t> The mass discrepancy in galaxies is a complex  function  of radius, total baryonic mass, Hubble Type</a:t>
            </a:r>
          </a:p>
          <a:p>
            <a:pPr algn="l"/>
            <a:r>
              <a:rPr lang="it-IT" sz="2800" dirty="0" smtClean="0">
                <a:solidFill>
                  <a:srgbClr val="002060"/>
                </a:solidFill>
              </a:rPr>
              <a:t> </a:t>
            </a:r>
          </a:p>
          <a:p>
            <a:pPr algn="l"/>
            <a:endParaRPr lang="it-IT" sz="2800" dirty="0" smtClean="0"/>
          </a:p>
          <a:p>
            <a:pPr algn="l"/>
            <a:endParaRPr lang="it-IT" sz="2800" dirty="0" smtClean="0"/>
          </a:p>
          <a:p>
            <a:pPr algn="l"/>
            <a:endParaRPr lang="it-IT" sz="2800" dirty="0" smtClean="0"/>
          </a:p>
          <a:p>
            <a:pPr algn="l"/>
            <a:endParaRPr lang="it-IT" sz="2800" dirty="0" smtClean="0"/>
          </a:p>
          <a:p>
            <a:pPr algn="l"/>
            <a:endParaRPr lang="it-IT" sz="2800" dirty="0"/>
          </a:p>
        </p:txBody>
      </p:sp>
      <p:pic>
        <p:nvPicPr>
          <p:cNvPr id="191490" name="Picture 2" descr="C:\Users\paolo\Desktop\result.png"/>
          <p:cNvPicPr>
            <a:picLocks noChangeAspect="1" noChangeArrowheads="1"/>
          </p:cNvPicPr>
          <p:nvPr/>
        </p:nvPicPr>
        <p:blipFill>
          <a:blip r:embed="rId2" cstate="print"/>
          <a:srcRect/>
          <a:stretch>
            <a:fillRect/>
          </a:stretch>
        </p:blipFill>
        <p:spPr bwMode="auto">
          <a:xfrm>
            <a:off x="3240112" y="6012085"/>
            <a:ext cx="2806874" cy="621738"/>
          </a:xfrm>
          <a:prstGeom prst="rect">
            <a:avLst/>
          </a:prstGeom>
          <a:ln>
            <a:noFill/>
          </a:ln>
          <a:effectLst>
            <a:outerShdw blurRad="292100" dist="139700" dir="2700000" algn="tl" rotWithShape="0">
              <a:srgbClr val="333333">
                <a:alpha val="65000"/>
              </a:srgbClr>
            </a:outerShdw>
          </a:effectLst>
        </p:spPr>
      </p:pic>
      <p:sp>
        <p:nvSpPr>
          <p:cNvPr id="5" name="Rettangolo 4"/>
          <p:cNvSpPr/>
          <p:nvPr/>
        </p:nvSpPr>
        <p:spPr>
          <a:xfrm>
            <a:off x="431800" y="6588149"/>
            <a:ext cx="9433048" cy="779298"/>
          </a:xfrm>
          <a:prstGeom prst="rect">
            <a:avLst/>
          </a:prstGeom>
          <a:noFill/>
        </p:spPr>
        <p:txBody>
          <a:bodyPr wrap="square" lIns="91420" tIns="45711" rIns="91420" bIns="45711">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it-IT"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Unlikely all this masks a new law of Gravity</a:t>
            </a:r>
          </a:p>
          <a:p>
            <a:pPr algn="ctr"/>
            <a:r>
              <a:rPr lang="it-IT"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but certainly it is beyond the present </a:t>
            </a:r>
            <a:r>
              <a:rPr lang="el-GR"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a:cs typeface="Times New Roman"/>
              </a:rPr>
              <a:t>Λ</a:t>
            </a:r>
            <a:r>
              <a:rPr lang="it-IT"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CDM </a:t>
            </a:r>
            <a:r>
              <a:rPr lang="it-IT" sz="2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predictive</a:t>
            </a:r>
            <a:r>
              <a:rPr lang="it-IT"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it-IT" sz="2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power</a:t>
            </a:r>
            <a:endParaRPr lang="it-IT"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6" name="Rectangle 5"/>
          <p:cNvSpPr/>
          <p:nvPr/>
        </p:nvSpPr>
        <p:spPr>
          <a:xfrm>
            <a:off x="2232000" y="0"/>
            <a:ext cx="5484130" cy="865173"/>
          </a:xfrm>
          <a:prstGeom prst="rect">
            <a:avLst/>
          </a:prstGeom>
          <a:noFill/>
        </p:spPr>
        <p:txBody>
          <a:bodyPr wrap="none" lIns="91440" tIns="45720" rIns="91440" bIns="45720">
            <a:spAutoFit/>
          </a:bodyPr>
          <a:lstStyle/>
          <a:p>
            <a:pPr algn="ctr"/>
            <a:r>
              <a:rPr lang="it-IT" sz="5400" b="1" cap="none" spc="0" dirty="0" smtClean="0">
                <a:ln w="12700">
                  <a:solidFill>
                    <a:schemeClr val="tx2">
                      <a:satMod val="155000"/>
                    </a:schemeClr>
                  </a:solidFill>
                  <a:prstDash val="solid"/>
                </a:ln>
                <a:solidFill>
                  <a:schemeClr val="accent6">
                    <a:lumMod val="75000"/>
                  </a:schemeClr>
                </a:solidFill>
                <a:effectLst>
                  <a:outerShdw blurRad="41275" dist="20320" dir="1800000" algn="tl" rotWithShape="0">
                    <a:srgbClr val="000000">
                      <a:alpha val="40000"/>
                    </a:srgbClr>
                  </a:outerShdw>
                </a:effectLst>
                <a:latin typeface="+mn-lt"/>
              </a:rPr>
              <a:t>WHAT WE KNOW?</a:t>
            </a:r>
            <a:endParaRPr lang="it-IT" sz="5400" b="1" cap="none" spc="0" dirty="0">
              <a:ln w="12700">
                <a:solidFill>
                  <a:schemeClr val="tx2">
                    <a:satMod val="155000"/>
                  </a:schemeClr>
                </a:solidFill>
                <a:prstDash val="solid"/>
              </a:ln>
              <a:solidFill>
                <a:schemeClr val="accent6">
                  <a:lumMod val="75000"/>
                </a:schemeClr>
              </a:solidFill>
              <a:effectLst>
                <a:outerShdw blurRad="41275" dist="20320" dir="1800000" algn="tl" rotWithShape="0">
                  <a:srgbClr val="000000">
                    <a:alpha val="40000"/>
                  </a:srgbClr>
                </a:outerShdw>
              </a:effectLst>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143768" y="179437"/>
            <a:ext cx="9649072" cy="7199312"/>
          </a:xfrm>
          <a:prstGeom prst="rect">
            <a:avLst/>
          </a:prstGeom>
          <a:noFill/>
          <a:ln w="9525">
            <a:noFill/>
            <a:round/>
            <a:headEnd/>
            <a:tailEnd/>
          </a:ln>
          <a:effectLst/>
        </p:spPr>
        <p:txBody>
          <a:bodyPr lIns="89982" tIns="44991" rIns="89982" bIns="44991"/>
          <a:lstStyle/>
          <a:p>
            <a:pPr>
              <a:lnSpc>
                <a:spcPct val="101000"/>
              </a:lnSpc>
              <a:tabLst>
                <a:tab pos="723750" algn="l"/>
                <a:tab pos="1447498" algn="l"/>
                <a:tab pos="2171250" algn="l"/>
                <a:tab pos="2895000" algn="l"/>
                <a:tab pos="3618748" algn="l"/>
                <a:tab pos="4342500" algn="l"/>
                <a:tab pos="5066250" algn="l"/>
                <a:tab pos="5789999" algn="l"/>
                <a:tab pos="6513749" algn="l"/>
                <a:tab pos="7237500" algn="l"/>
                <a:tab pos="7961249" algn="l"/>
                <a:tab pos="8684999" algn="l"/>
              </a:tabLst>
            </a:pPr>
            <a:r>
              <a:rPr lang="en-GB" sz="2800" dirty="0" smtClean="0">
                <a:solidFill>
                  <a:srgbClr val="002060"/>
                </a:solidFill>
                <a:latin typeface="Verdana" pitchFamily="32" charset="0"/>
              </a:rPr>
              <a:t>    </a:t>
            </a:r>
            <a:r>
              <a:rPr lang="el-GR" sz="2800" dirty="0" smtClean="0">
                <a:solidFill>
                  <a:srgbClr val="FF0000"/>
                </a:solidFill>
                <a:latin typeface="Calibri" pitchFamily="34" charset="0"/>
                <a:cs typeface="Times New Roman"/>
              </a:rPr>
              <a:t>Λ</a:t>
            </a:r>
            <a:r>
              <a:rPr lang="it-IT" sz="2800" dirty="0" smtClean="0">
                <a:solidFill>
                  <a:srgbClr val="FF0000"/>
                </a:solidFill>
                <a:latin typeface="Calibri" pitchFamily="34" charset="0"/>
                <a:cs typeface="Times New Roman"/>
              </a:rPr>
              <a:t>CDM </a:t>
            </a:r>
            <a:r>
              <a:rPr lang="en-GB" sz="2800" dirty="0" smtClean="0">
                <a:solidFill>
                  <a:srgbClr val="FF0000"/>
                </a:solidFill>
                <a:latin typeface="Calibri" pitchFamily="34" charset="0"/>
              </a:rPr>
              <a:t>Dark Matter Density </a:t>
            </a:r>
            <a:r>
              <a:rPr lang="en-GB" sz="2800" dirty="0">
                <a:solidFill>
                  <a:srgbClr val="FF0000"/>
                </a:solidFill>
                <a:latin typeface="Calibri" pitchFamily="34" charset="0"/>
              </a:rPr>
              <a:t>Profiles from N-body simulations</a:t>
            </a:r>
          </a:p>
          <a:p>
            <a:pPr>
              <a:lnSpc>
                <a:spcPct val="151000"/>
              </a:lnSpc>
              <a:tabLst>
                <a:tab pos="723750" algn="l"/>
                <a:tab pos="1447498" algn="l"/>
                <a:tab pos="2171250" algn="l"/>
                <a:tab pos="2895000" algn="l"/>
                <a:tab pos="3618748" algn="l"/>
                <a:tab pos="4342500" algn="l"/>
                <a:tab pos="5066250" algn="l"/>
                <a:tab pos="5789999" algn="l"/>
                <a:tab pos="6513749" algn="l"/>
                <a:tab pos="7237500" algn="l"/>
                <a:tab pos="7961249" algn="l"/>
                <a:tab pos="8684999" algn="l"/>
              </a:tabLst>
            </a:pPr>
            <a:r>
              <a:rPr lang="en-GB" sz="2400" dirty="0" smtClean="0">
                <a:solidFill>
                  <a:srgbClr val="000000"/>
                </a:solidFill>
                <a:latin typeface="Calibri" pitchFamily="34" charset="0"/>
              </a:rPr>
              <a:t>The </a:t>
            </a:r>
            <a:r>
              <a:rPr lang="en-GB" sz="2400" dirty="0">
                <a:solidFill>
                  <a:srgbClr val="000000"/>
                </a:solidFill>
                <a:latin typeface="Calibri" pitchFamily="34" charset="0"/>
              </a:rPr>
              <a:t>density </a:t>
            </a:r>
            <a:r>
              <a:rPr lang="en-GB" sz="2400" dirty="0" smtClean="0">
                <a:solidFill>
                  <a:srgbClr val="000000"/>
                </a:solidFill>
                <a:latin typeface="Calibri" pitchFamily="34" charset="0"/>
              </a:rPr>
              <a:t>of </a:t>
            </a:r>
            <a:r>
              <a:rPr lang="en-GB" sz="2400" dirty="0" err="1">
                <a:solidFill>
                  <a:srgbClr val="000000"/>
                </a:solidFill>
                <a:latin typeface="Calibri" pitchFamily="34" charset="0"/>
              </a:rPr>
              <a:t>virialized</a:t>
            </a:r>
            <a:r>
              <a:rPr lang="en-GB" sz="2400" dirty="0">
                <a:solidFill>
                  <a:srgbClr val="000000"/>
                </a:solidFill>
                <a:latin typeface="Calibri" pitchFamily="34" charset="0"/>
              </a:rPr>
              <a:t> DM halos </a:t>
            </a:r>
            <a:r>
              <a:rPr lang="en-GB" sz="2400" dirty="0" smtClean="0">
                <a:solidFill>
                  <a:srgbClr val="000000"/>
                </a:solidFill>
                <a:latin typeface="Calibri" pitchFamily="34" charset="0"/>
              </a:rPr>
              <a:t>of any mass </a:t>
            </a:r>
            <a:r>
              <a:rPr lang="en-GB" dirty="0" smtClean="0">
                <a:solidFill>
                  <a:srgbClr val="000000"/>
                </a:solidFill>
                <a:latin typeface="Verdana" pitchFamily="32" charset="0"/>
              </a:rPr>
              <a:t>is empirically described at all times by an Universal profile (</a:t>
            </a:r>
            <a:r>
              <a:rPr lang="en-GB" dirty="0" smtClean="0">
                <a:solidFill>
                  <a:srgbClr val="47B8B8"/>
                </a:solidFill>
                <a:latin typeface="Verdana" pitchFamily="32" charset="0"/>
              </a:rPr>
              <a:t>Navarro+96, 97</a:t>
            </a:r>
            <a:r>
              <a:rPr lang="en-GB" dirty="0" smtClean="0">
                <a:solidFill>
                  <a:srgbClr val="000000"/>
                </a:solidFill>
                <a:latin typeface="Verdana" pitchFamily="32" charset="0"/>
              </a:rPr>
              <a:t>, NFW).</a:t>
            </a:r>
          </a:p>
          <a:p>
            <a:pPr>
              <a:lnSpc>
                <a:spcPct val="151000"/>
              </a:lnSpc>
              <a:tabLst>
                <a:tab pos="723750" algn="l"/>
                <a:tab pos="1447498" algn="l"/>
                <a:tab pos="2171250" algn="l"/>
                <a:tab pos="2895000" algn="l"/>
                <a:tab pos="3618748" algn="l"/>
                <a:tab pos="4342500" algn="l"/>
                <a:tab pos="5066250" algn="l"/>
                <a:tab pos="5789999" algn="l"/>
                <a:tab pos="6513749" algn="l"/>
                <a:tab pos="7237500" algn="l"/>
                <a:tab pos="7961249" algn="l"/>
                <a:tab pos="8684999" algn="l"/>
              </a:tabLst>
            </a:pPr>
            <a:endParaRPr lang="en-GB" dirty="0" smtClean="0">
              <a:solidFill>
                <a:srgbClr val="000000"/>
              </a:solidFill>
              <a:latin typeface="Verdana" pitchFamily="32" charset="0"/>
            </a:endParaRPr>
          </a:p>
          <a:p>
            <a:pPr>
              <a:lnSpc>
                <a:spcPct val="151000"/>
              </a:lnSpc>
              <a:tabLst>
                <a:tab pos="723750" algn="l"/>
                <a:tab pos="1447498" algn="l"/>
                <a:tab pos="2171250" algn="l"/>
                <a:tab pos="2895000" algn="l"/>
                <a:tab pos="3618748" algn="l"/>
                <a:tab pos="4342500" algn="l"/>
                <a:tab pos="5066250" algn="l"/>
                <a:tab pos="5789999" algn="l"/>
                <a:tab pos="6513749" algn="l"/>
                <a:tab pos="7237500" algn="l"/>
                <a:tab pos="7961249" algn="l"/>
                <a:tab pos="8684999" algn="l"/>
              </a:tabLst>
            </a:pPr>
            <a:endParaRPr lang="en-GB" dirty="0">
              <a:solidFill>
                <a:srgbClr val="000000"/>
              </a:solidFill>
              <a:latin typeface="Verdana" pitchFamily="32" charset="0"/>
            </a:endParaRPr>
          </a:p>
          <a:p>
            <a:pPr algn="just">
              <a:lnSpc>
                <a:spcPct val="151000"/>
              </a:lnSpc>
              <a:tabLst>
                <a:tab pos="723750" algn="l"/>
                <a:tab pos="1447498" algn="l"/>
                <a:tab pos="2171250" algn="l"/>
                <a:tab pos="2895000" algn="l"/>
                <a:tab pos="3618748" algn="l"/>
                <a:tab pos="4342500" algn="l"/>
                <a:tab pos="5066250" algn="l"/>
                <a:tab pos="5789999" algn="l"/>
                <a:tab pos="6513749" algn="l"/>
                <a:tab pos="7237500" algn="l"/>
                <a:tab pos="7961249" algn="l"/>
                <a:tab pos="8684999" algn="l"/>
              </a:tabLst>
            </a:pPr>
            <a:endParaRPr lang="en-GB" dirty="0" smtClean="0">
              <a:solidFill>
                <a:srgbClr val="000000"/>
              </a:solidFill>
              <a:latin typeface="Verdana" pitchFamily="32" charset="0"/>
            </a:endParaRPr>
          </a:p>
          <a:p>
            <a:pPr algn="just">
              <a:lnSpc>
                <a:spcPct val="151000"/>
              </a:lnSpc>
              <a:tabLst>
                <a:tab pos="723750" algn="l"/>
                <a:tab pos="1447498" algn="l"/>
                <a:tab pos="2171250" algn="l"/>
                <a:tab pos="2895000" algn="l"/>
                <a:tab pos="3618748" algn="l"/>
                <a:tab pos="4342500" algn="l"/>
                <a:tab pos="5066250" algn="l"/>
                <a:tab pos="5789999" algn="l"/>
                <a:tab pos="6513749" algn="l"/>
                <a:tab pos="7237500" algn="l"/>
                <a:tab pos="7961249" algn="l"/>
                <a:tab pos="8684999" algn="l"/>
              </a:tabLst>
            </a:pPr>
            <a:endParaRPr lang="en-GB" dirty="0" smtClean="0">
              <a:solidFill>
                <a:srgbClr val="000000"/>
              </a:solidFill>
              <a:latin typeface="Verdana" pitchFamily="32" charset="0"/>
            </a:endParaRPr>
          </a:p>
          <a:p>
            <a:pPr algn="just">
              <a:lnSpc>
                <a:spcPct val="151000"/>
              </a:lnSpc>
              <a:tabLst>
                <a:tab pos="723750" algn="l"/>
                <a:tab pos="1447498" algn="l"/>
                <a:tab pos="2171250" algn="l"/>
                <a:tab pos="2895000" algn="l"/>
                <a:tab pos="3618748" algn="l"/>
                <a:tab pos="4342500" algn="l"/>
                <a:tab pos="5066250" algn="l"/>
                <a:tab pos="5789999" algn="l"/>
                <a:tab pos="6513749" algn="l"/>
                <a:tab pos="7237500" algn="l"/>
                <a:tab pos="7961249" algn="l"/>
                <a:tab pos="8684999" algn="l"/>
              </a:tabLst>
            </a:pPr>
            <a:r>
              <a:rPr lang="en-GB" dirty="0" smtClean="0">
                <a:solidFill>
                  <a:srgbClr val="000000"/>
                </a:solidFill>
                <a:latin typeface="Verdana" pitchFamily="32" charset="0"/>
              </a:rPr>
              <a:t>More massive halos and those formed</a:t>
            </a:r>
          </a:p>
          <a:p>
            <a:pPr algn="just">
              <a:lnSpc>
                <a:spcPct val="151000"/>
              </a:lnSpc>
              <a:tabLst>
                <a:tab pos="723750" algn="l"/>
                <a:tab pos="1447498" algn="l"/>
                <a:tab pos="2171250" algn="l"/>
                <a:tab pos="2895000" algn="l"/>
                <a:tab pos="3618748" algn="l"/>
                <a:tab pos="4342500" algn="l"/>
                <a:tab pos="5066250" algn="l"/>
                <a:tab pos="5789999" algn="l"/>
                <a:tab pos="6513749" algn="l"/>
                <a:tab pos="7237500" algn="l"/>
                <a:tab pos="7961249" algn="l"/>
                <a:tab pos="8684999" algn="l"/>
              </a:tabLst>
            </a:pPr>
            <a:r>
              <a:rPr lang="en-GB" dirty="0" smtClean="0">
                <a:solidFill>
                  <a:srgbClr val="000000"/>
                </a:solidFill>
                <a:latin typeface="Verdana" pitchFamily="32" charset="0"/>
              </a:rPr>
              <a:t>earlier have larger </a:t>
            </a:r>
            <a:r>
              <a:rPr lang="en-GB" dirty="0" err="1" smtClean="0">
                <a:solidFill>
                  <a:srgbClr val="000000"/>
                </a:solidFill>
                <a:latin typeface="Verdana" pitchFamily="32" charset="0"/>
              </a:rPr>
              <a:t>overdensities</a:t>
            </a:r>
            <a:r>
              <a:rPr lang="en-GB" dirty="0" smtClean="0">
                <a:solidFill>
                  <a:srgbClr val="000000"/>
                </a:solidFill>
                <a:latin typeface="Verdana" pitchFamily="32" charset="0"/>
              </a:rPr>
              <a:t> </a:t>
            </a:r>
          </a:p>
          <a:p>
            <a:pPr algn="just">
              <a:lnSpc>
                <a:spcPct val="151000"/>
              </a:lnSpc>
              <a:tabLst>
                <a:tab pos="723750" algn="l"/>
                <a:tab pos="1447498" algn="l"/>
                <a:tab pos="2171250" algn="l"/>
                <a:tab pos="2895000" algn="l"/>
                <a:tab pos="3618748" algn="l"/>
                <a:tab pos="4342500" algn="l"/>
                <a:tab pos="5066250" algn="l"/>
                <a:tab pos="5789999" algn="l"/>
                <a:tab pos="6513749" algn="l"/>
                <a:tab pos="7237500" algn="l"/>
                <a:tab pos="7961249" algn="l"/>
                <a:tab pos="8684999" algn="l"/>
              </a:tabLst>
            </a:pPr>
            <a:r>
              <a:rPr lang="en-GB" dirty="0" smtClean="0">
                <a:solidFill>
                  <a:srgbClr val="000000"/>
                </a:solidFill>
                <a:latin typeface="Verdana" pitchFamily="32" charset="0"/>
              </a:rPr>
              <a:t>Today  mean halo density inside</a:t>
            </a:r>
          </a:p>
          <a:p>
            <a:pPr algn="just">
              <a:lnSpc>
                <a:spcPct val="151000"/>
              </a:lnSpc>
              <a:tabLst>
                <a:tab pos="723750" algn="l"/>
                <a:tab pos="1447498" algn="l"/>
                <a:tab pos="2171250" algn="l"/>
                <a:tab pos="2895000" algn="l"/>
                <a:tab pos="3618748" algn="l"/>
                <a:tab pos="4342500" algn="l"/>
                <a:tab pos="5066250" algn="l"/>
                <a:tab pos="5789999" algn="l"/>
                <a:tab pos="6513749" algn="l"/>
                <a:tab pos="7237500" algn="l"/>
                <a:tab pos="7961249" algn="l"/>
                <a:tab pos="8684999" algn="l"/>
              </a:tabLst>
            </a:pPr>
            <a:r>
              <a:rPr lang="en-GB" dirty="0" smtClean="0">
                <a:solidFill>
                  <a:srgbClr val="000000"/>
                </a:solidFill>
                <a:latin typeface="Verdana" pitchFamily="32" charset="0"/>
              </a:rPr>
              <a:t> </a:t>
            </a:r>
            <a:r>
              <a:rPr lang="en-GB" dirty="0" err="1" smtClean="0">
                <a:solidFill>
                  <a:srgbClr val="000000"/>
                </a:solidFill>
                <a:latin typeface="Verdana" pitchFamily="32" charset="0"/>
              </a:rPr>
              <a:t>R</a:t>
            </a:r>
            <a:r>
              <a:rPr lang="en-GB" baseline="-33000" dirty="0" err="1" smtClean="0">
                <a:solidFill>
                  <a:srgbClr val="000000"/>
                </a:solidFill>
                <a:latin typeface="Verdana" pitchFamily="32" charset="0"/>
              </a:rPr>
              <a:t>vir</a:t>
            </a:r>
            <a:r>
              <a:rPr lang="en-GB" baseline="-33000" dirty="0" smtClean="0">
                <a:solidFill>
                  <a:srgbClr val="000000"/>
                </a:solidFill>
                <a:latin typeface="Verdana" pitchFamily="32" charset="0"/>
              </a:rPr>
              <a:t>  </a:t>
            </a:r>
            <a:r>
              <a:rPr lang="en-GB" dirty="0" smtClean="0">
                <a:solidFill>
                  <a:srgbClr val="000000"/>
                </a:solidFill>
                <a:latin typeface="Verdana" pitchFamily="32" charset="0"/>
              </a:rPr>
              <a:t>= 100 </a:t>
            </a:r>
            <a:r>
              <a:rPr lang="el-GR" dirty="0" smtClean="0">
                <a:solidFill>
                  <a:srgbClr val="000000"/>
                </a:solidFill>
                <a:latin typeface="Times New Roman"/>
                <a:cs typeface="Times New Roman"/>
              </a:rPr>
              <a:t>ϱ</a:t>
            </a:r>
            <a:r>
              <a:rPr lang="en-GB" baseline="-33000" dirty="0" smtClean="0">
                <a:solidFill>
                  <a:srgbClr val="000000"/>
                </a:solidFill>
                <a:latin typeface="Verdana" pitchFamily="32" charset="0"/>
              </a:rPr>
              <a:t>c</a:t>
            </a:r>
            <a:endParaRPr lang="en-GB" dirty="0">
              <a:solidFill>
                <a:srgbClr val="000000"/>
              </a:solidFill>
              <a:latin typeface="Verdana" pitchFamily="32" charset="0"/>
            </a:endParaRPr>
          </a:p>
          <a:p>
            <a:pPr algn="just">
              <a:lnSpc>
                <a:spcPct val="151000"/>
              </a:lnSpc>
              <a:tabLst>
                <a:tab pos="723750" algn="l"/>
                <a:tab pos="1447498" algn="l"/>
                <a:tab pos="2171250" algn="l"/>
                <a:tab pos="2895000" algn="l"/>
                <a:tab pos="3618748" algn="l"/>
                <a:tab pos="4342500" algn="l"/>
                <a:tab pos="5066250" algn="l"/>
                <a:tab pos="5789999" algn="l"/>
                <a:tab pos="6513749" algn="l"/>
                <a:tab pos="7237500" algn="l"/>
                <a:tab pos="7961249" algn="l"/>
                <a:tab pos="8684999" algn="l"/>
              </a:tabLst>
            </a:pPr>
            <a:r>
              <a:rPr lang="en-GB" dirty="0" smtClean="0">
                <a:solidFill>
                  <a:srgbClr val="000000"/>
                </a:solidFill>
                <a:latin typeface="Verdana" pitchFamily="32" charset="0"/>
              </a:rPr>
              <a:t> </a:t>
            </a:r>
            <a:endParaRPr lang="en-GB" dirty="0">
              <a:solidFill>
                <a:srgbClr val="000000"/>
              </a:solidFill>
              <a:latin typeface="Verdana" pitchFamily="32" charset="0"/>
            </a:endParaRPr>
          </a:p>
          <a:p>
            <a:pPr algn="just">
              <a:lnSpc>
                <a:spcPct val="151000"/>
              </a:lnSpc>
              <a:tabLst>
                <a:tab pos="723750" algn="l"/>
                <a:tab pos="1447498" algn="l"/>
                <a:tab pos="2171250" algn="l"/>
                <a:tab pos="2895000" algn="l"/>
                <a:tab pos="3618748" algn="l"/>
                <a:tab pos="4342500" algn="l"/>
                <a:tab pos="5066250" algn="l"/>
                <a:tab pos="5789999" algn="l"/>
                <a:tab pos="6513749" algn="l"/>
                <a:tab pos="7237500" algn="l"/>
                <a:tab pos="7961249" algn="l"/>
                <a:tab pos="8684999" algn="l"/>
              </a:tabLst>
            </a:pPr>
            <a:endParaRPr lang="en-GB" sz="1400" dirty="0">
              <a:solidFill>
                <a:srgbClr val="000000"/>
              </a:solidFill>
              <a:latin typeface="Verdana" pitchFamily="32" charset="0"/>
            </a:endParaRPr>
          </a:p>
          <a:p>
            <a:pPr algn="just">
              <a:lnSpc>
                <a:spcPct val="151000"/>
              </a:lnSpc>
              <a:tabLst>
                <a:tab pos="723750" algn="l"/>
                <a:tab pos="1447498" algn="l"/>
                <a:tab pos="2171250" algn="l"/>
                <a:tab pos="2895000" algn="l"/>
                <a:tab pos="3618748" algn="l"/>
                <a:tab pos="4342500" algn="l"/>
                <a:tab pos="5066250" algn="l"/>
                <a:tab pos="5789999" algn="l"/>
                <a:tab pos="6513749" algn="l"/>
                <a:tab pos="7237500" algn="l"/>
                <a:tab pos="7961249" algn="l"/>
                <a:tab pos="8684999" algn="l"/>
              </a:tabLst>
            </a:pPr>
            <a:endParaRPr lang="en-GB" sz="1400" dirty="0">
              <a:solidFill>
                <a:srgbClr val="000000"/>
              </a:solidFill>
              <a:latin typeface="Verdana" pitchFamily="32" charset="0"/>
            </a:endParaRPr>
          </a:p>
          <a:p>
            <a:pPr algn="just">
              <a:lnSpc>
                <a:spcPct val="151000"/>
              </a:lnSpc>
              <a:tabLst>
                <a:tab pos="723750" algn="l"/>
                <a:tab pos="1447498" algn="l"/>
                <a:tab pos="2171250" algn="l"/>
                <a:tab pos="2895000" algn="l"/>
                <a:tab pos="3618748" algn="l"/>
                <a:tab pos="4342500" algn="l"/>
                <a:tab pos="5066250" algn="l"/>
                <a:tab pos="5789999" algn="l"/>
                <a:tab pos="6513749" algn="l"/>
                <a:tab pos="7237500" algn="l"/>
                <a:tab pos="7961249" algn="l"/>
                <a:tab pos="8684999" algn="l"/>
              </a:tabLst>
            </a:pPr>
            <a:endParaRPr lang="en-GB" sz="1400" dirty="0">
              <a:solidFill>
                <a:srgbClr val="000000"/>
              </a:solidFill>
              <a:latin typeface="Verdana" pitchFamily="32" charset="0"/>
            </a:endParaRPr>
          </a:p>
        </p:txBody>
      </p:sp>
      <p:pic>
        <p:nvPicPr>
          <p:cNvPr id="3074" name="Picture 2"/>
          <p:cNvPicPr>
            <a:picLocks noChangeAspect="1" noChangeArrowheads="1"/>
          </p:cNvPicPr>
          <p:nvPr/>
        </p:nvPicPr>
        <p:blipFill>
          <a:blip r:embed="rId3" cstate="print"/>
          <a:srcRect/>
          <a:stretch>
            <a:fillRect/>
          </a:stretch>
        </p:blipFill>
        <p:spPr bwMode="auto">
          <a:xfrm>
            <a:off x="5137910" y="1979637"/>
            <a:ext cx="4942715" cy="4687763"/>
          </a:xfrm>
          <a:prstGeom prst="rect">
            <a:avLst/>
          </a:prstGeom>
          <a:noFill/>
          <a:ln w="9525">
            <a:noFill/>
            <a:round/>
            <a:headEnd/>
            <a:tailEnd/>
          </a:ln>
          <a:effectLst/>
        </p:spPr>
      </p:pic>
      <p:pic>
        <p:nvPicPr>
          <p:cNvPr id="8" name="Picture 1" descr="C:\Users\paolo\Desktop\result.png"/>
          <p:cNvPicPr>
            <a:picLocks noChangeAspect="1" noChangeArrowheads="1"/>
          </p:cNvPicPr>
          <p:nvPr/>
        </p:nvPicPr>
        <p:blipFill>
          <a:blip r:embed="rId4" cstate="print"/>
          <a:srcRect/>
          <a:stretch>
            <a:fillRect/>
          </a:stretch>
        </p:blipFill>
        <p:spPr bwMode="auto">
          <a:xfrm>
            <a:off x="359792" y="5219997"/>
            <a:ext cx="3419203" cy="633831"/>
          </a:xfrm>
          <a:prstGeom prst="rect">
            <a:avLst/>
          </a:prstGeom>
          <a:noFill/>
        </p:spPr>
      </p:pic>
      <p:pic>
        <p:nvPicPr>
          <p:cNvPr id="9" name="Picture 6" descr="C:\Users\paolo\Desktop\result1.png"/>
          <p:cNvPicPr>
            <a:picLocks noChangeAspect="1" noChangeArrowheads="1"/>
          </p:cNvPicPr>
          <p:nvPr/>
        </p:nvPicPr>
        <p:blipFill>
          <a:blip r:embed="rId5" cstate="print"/>
          <a:srcRect/>
          <a:stretch>
            <a:fillRect/>
          </a:stretch>
        </p:blipFill>
        <p:spPr bwMode="auto">
          <a:xfrm>
            <a:off x="575816" y="1835623"/>
            <a:ext cx="3113559" cy="1360350"/>
          </a:xfrm>
          <a:prstGeom prst="rect">
            <a:avLst/>
          </a:prstGeom>
          <a:noFill/>
        </p:spPr>
      </p:pic>
      <p:pic>
        <p:nvPicPr>
          <p:cNvPr id="2" name="Picture 1" descr="C:\Users\paolo\Desktop\result.png"/>
          <p:cNvPicPr>
            <a:picLocks noChangeAspect="1" noChangeArrowheads="1"/>
          </p:cNvPicPr>
          <p:nvPr/>
        </p:nvPicPr>
        <p:blipFill>
          <a:blip r:embed="rId6" cstate="print"/>
          <a:srcRect/>
          <a:stretch>
            <a:fillRect/>
          </a:stretch>
        </p:blipFill>
        <p:spPr bwMode="auto">
          <a:xfrm>
            <a:off x="1727946" y="2555701"/>
            <a:ext cx="3228231" cy="574811"/>
          </a:xfrm>
          <a:prstGeom prst="rect">
            <a:avLst/>
          </a:prstGeom>
          <a:noFill/>
        </p:spPr>
      </p:pic>
      <p:sp>
        <p:nvSpPr>
          <p:cNvPr id="7" name="TextBox 6"/>
          <p:cNvSpPr txBox="1"/>
          <p:nvPr/>
        </p:nvSpPr>
        <p:spPr>
          <a:xfrm>
            <a:off x="3528144" y="5508029"/>
            <a:ext cx="1170513" cy="292709"/>
          </a:xfrm>
          <a:prstGeom prst="rect">
            <a:avLst/>
          </a:prstGeom>
          <a:noFill/>
        </p:spPr>
        <p:txBody>
          <a:bodyPr wrap="none" rtlCol="0">
            <a:spAutoFit/>
          </a:bodyPr>
          <a:lstStyle/>
          <a:p>
            <a:r>
              <a:rPr lang="it-IT" sz="1400" dirty="0" smtClean="0">
                <a:solidFill>
                  <a:schemeClr val="accent6">
                    <a:lumMod val="50000"/>
                  </a:schemeClr>
                </a:solidFill>
              </a:rPr>
              <a:t>Klypin, 2010</a:t>
            </a:r>
            <a:endParaRPr lang="it-IT" sz="1400" dirty="0">
              <a:solidFill>
                <a:schemeClr val="accent6">
                  <a:lumMod val="50000"/>
                </a:schemeClr>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784" y="467469"/>
            <a:ext cx="9577634" cy="5184576"/>
          </a:xfrm>
        </p:spPr>
        <p:txBody>
          <a:bodyPr>
            <a:normAutofit fontScale="92500" lnSpcReduction="10000"/>
          </a:bodyPr>
          <a:lstStyle/>
          <a:p>
            <a:r>
              <a:rPr lang="it-IT" sz="2800" dirty="0" smtClean="0">
                <a:solidFill>
                  <a:schemeClr val="accent6">
                    <a:lumMod val="75000"/>
                  </a:schemeClr>
                </a:solidFill>
              </a:rPr>
              <a:t>                   This Presentation has been prepared by:</a:t>
            </a:r>
          </a:p>
          <a:p>
            <a:r>
              <a:rPr lang="it-IT" b="1" dirty="0" smtClean="0">
                <a:solidFill>
                  <a:schemeClr val="accent6">
                    <a:lumMod val="50000"/>
                  </a:schemeClr>
                </a:solidFill>
              </a:rPr>
              <a:t>Paolo Salucci,  Christiane Frigerio Martins,  Andrea Lapi</a:t>
            </a:r>
          </a:p>
          <a:p>
            <a:r>
              <a:rPr lang="it-IT" sz="2400" dirty="0" smtClean="0">
                <a:solidFill>
                  <a:schemeClr val="accent6">
                    <a:lumMod val="50000"/>
                  </a:schemeClr>
                </a:solidFill>
              </a:rPr>
              <a:t>with the scientific collaboration of:</a:t>
            </a:r>
          </a:p>
          <a:p>
            <a:r>
              <a:rPr lang="it-IT" sz="2000" dirty="0" smtClean="0"/>
              <a:t>       Elena </a:t>
            </a:r>
            <a:r>
              <a:rPr lang="it-IT" sz="2000" dirty="0" smtClean="0"/>
              <a:t>Aprile, </a:t>
            </a:r>
            <a:r>
              <a:rPr lang="it-IT" sz="2000" dirty="0" smtClean="0"/>
              <a:t>Mariangela </a:t>
            </a:r>
            <a:r>
              <a:rPr lang="it-IT" sz="2000" dirty="0" smtClean="0"/>
              <a:t>Bernardi, Albert  Bosma, Erwin de </a:t>
            </a:r>
            <a:r>
              <a:rPr lang="it-IT" sz="2000" dirty="0" smtClean="0"/>
              <a:t>Blok,  Ken </a:t>
            </a:r>
            <a:r>
              <a:rPr lang="it-IT" sz="2000" dirty="0" smtClean="0"/>
              <a:t>Freeman, </a:t>
            </a:r>
            <a:r>
              <a:rPr lang="it-IT" sz="2000" dirty="0" smtClean="0"/>
              <a:t>Refael Gavazzi, Gianfranco </a:t>
            </a:r>
            <a:r>
              <a:rPr lang="it-IT" sz="2000" dirty="0" smtClean="0"/>
              <a:t>Gentile, Gerry  </a:t>
            </a:r>
            <a:r>
              <a:rPr lang="it-IT" sz="2000" dirty="0" smtClean="0"/>
              <a:t>Gilmore, Uli </a:t>
            </a:r>
            <a:r>
              <a:rPr lang="it-IT" sz="2000" dirty="0" smtClean="0"/>
              <a:t>Klein, Gary Mamon, Claudia Maraston, Nicola Napolitano, Pierre Salati, </a:t>
            </a:r>
            <a:r>
              <a:rPr lang="it-IT" sz="2000" dirty="0" smtClean="0"/>
              <a:t>Chiara </a:t>
            </a:r>
            <a:r>
              <a:rPr lang="it-IT" sz="2000" dirty="0" smtClean="0"/>
              <a:t>Tonini,  Mark  Wilkinson, Irina </a:t>
            </a:r>
            <a:r>
              <a:rPr lang="it-IT" sz="2000" dirty="0" smtClean="0"/>
              <a:t>Yegorova.</a:t>
            </a:r>
          </a:p>
          <a:p>
            <a:r>
              <a:rPr lang="it-IT" sz="2000" dirty="0" smtClean="0"/>
              <a:t> </a:t>
            </a:r>
            <a:r>
              <a:rPr lang="it-IT" sz="2400" dirty="0" smtClean="0">
                <a:solidFill>
                  <a:srgbClr val="2D2DB9">
                    <a:lumMod val="50000"/>
                  </a:srgbClr>
                </a:solidFill>
              </a:rPr>
              <a:t>with </a:t>
            </a:r>
            <a:r>
              <a:rPr lang="it-IT" sz="2400" dirty="0" smtClean="0">
                <a:solidFill>
                  <a:srgbClr val="2D2DB9">
                    <a:lumMod val="50000"/>
                  </a:srgbClr>
                </a:solidFill>
              </a:rPr>
              <a:t>the </a:t>
            </a:r>
            <a:r>
              <a:rPr lang="it-IT" sz="2400" dirty="0" smtClean="0">
                <a:solidFill>
                  <a:srgbClr val="2D2DB9">
                    <a:lumMod val="50000"/>
                  </a:srgbClr>
                </a:solidFill>
              </a:rPr>
              <a:t>support and encouragement of: </a:t>
            </a:r>
          </a:p>
          <a:p>
            <a:r>
              <a:rPr lang="it-IT" sz="1800" dirty="0" smtClean="0">
                <a:solidFill>
                  <a:schemeClr val="accent6">
                    <a:lumMod val="50000"/>
                  </a:schemeClr>
                </a:solidFill>
              </a:rPr>
              <a:t>J</a:t>
            </a:r>
            <a:r>
              <a:rPr lang="it-IT" sz="1800" dirty="0" smtClean="0">
                <a:solidFill>
                  <a:schemeClr val="accent6">
                    <a:lumMod val="50000"/>
                  </a:schemeClr>
                </a:solidFill>
              </a:rPr>
              <a:t>. </a:t>
            </a:r>
            <a:r>
              <a:rPr lang="it-IT" sz="1800" dirty="0" smtClean="0">
                <a:solidFill>
                  <a:schemeClr val="accent6">
                    <a:lumMod val="50000"/>
                  </a:schemeClr>
                </a:solidFill>
              </a:rPr>
              <a:t>Bailin, P</a:t>
            </a:r>
            <a:r>
              <a:rPr lang="it-IT" sz="1800" dirty="0" smtClean="0">
                <a:solidFill>
                  <a:schemeClr val="accent6">
                    <a:lumMod val="50000"/>
                  </a:schemeClr>
                </a:solidFill>
              </a:rPr>
              <a:t>. Biermann, A. Bressan,  L. Danese, C. Frenk,  S. Leach , M. Roos, V. </a:t>
            </a:r>
            <a:r>
              <a:rPr lang="it-IT" sz="1800" dirty="0" smtClean="0">
                <a:solidFill>
                  <a:schemeClr val="accent6">
                    <a:lumMod val="50000"/>
                  </a:schemeClr>
                </a:solidFill>
              </a:rPr>
              <a:t>Rubin.</a:t>
            </a:r>
          </a:p>
          <a:p>
            <a:endParaRPr lang="it-IT" sz="1800" dirty="0" smtClean="0">
              <a:solidFill>
                <a:schemeClr val="accent6">
                  <a:lumMod val="50000"/>
                </a:schemeClr>
              </a:solidFill>
            </a:endParaRPr>
          </a:p>
          <a:p>
            <a:r>
              <a:rPr lang="it-IT" sz="2400" dirty="0" smtClean="0">
                <a:solidFill>
                  <a:schemeClr val="accent6">
                    <a:lumMod val="50000"/>
                  </a:schemeClr>
                </a:solidFill>
              </a:rPr>
              <a:t> </a:t>
            </a:r>
            <a:r>
              <a:rPr lang="it-IT" sz="2400" b="1" dirty="0" smtClean="0">
                <a:solidFill>
                  <a:srgbClr val="002060"/>
                </a:solidFill>
              </a:rPr>
              <a:t>If you play it, it will be also yours!</a:t>
            </a:r>
          </a:p>
          <a:p>
            <a:r>
              <a:rPr lang="it-IT" sz="2400" b="1" dirty="0" smtClean="0">
                <a:solidFill>
                  <a:srgbClr val="C00000"/>
                </a:solidFill>
              </a:rPr>
              <a:t>If you deliver it, it will become yours!</a:t>
            </a:r>
            <a:endParaRPr lang="it-IT" sz="2400" b="1" dirty="0" smtClean="0">
              <a:solidFill>
                <a:srgbClr val="C00000"/>
              </a:solidFill>
            </a:endParaRPr>
          </a:p>
          <a:p>
            <a:endParaRPr lang="it-IT" sz="1800" dirty="0" smtClean="0">
              <a:solidFill>
                <a:schemeClr val="accent6">
                  <a:lumMod val="50000"/>
                </a:schemeClr>
              </a:solidFill>
            </a:endParaRPr>
          </a:p>
          <a:p>
            <a:pPr lvl="0"/>
            <a:endParaRPr lang="it-IT" sz="2400" dirty="0" smtClean="0">
              <a:solidFill>
                <a:srgbClr val="2D2DB9">
                  <a:lumMod val="50000"/>
                </a:srgbClr>
              </a:solidFill>
            </a:endParaRPr>
          </a:p>
          <a:p>
            <a:pPr lvl="0"/>
            <a:endParaRPr lang="it-IT" sz="2400" dirty="0" smtClean="0">
              <a:solidFill>
                <a:srgbClr val="2D2DB9">
                  <a:lumMod val="50000"/>
                </a:srgbClr>
              </a:solidFill>
            </a:endParaRPr>
          </a:p>
          <a:p>
            <a:pPr lvl="0"/>
            <a:endParaRPr lang="it-IT" sz="2400" dirty="0" smtClean="0">
              <a:solidFill>
                <a:srgbClr val="2D2DB9">
                  <a:lumMod val="50000"/>
                </a:srgbClr>
              </a:solidFill>
            </a:endParaRPr>
          </a:p>
          <a:p>
            <a:pPr lvl="0"/>
            <a:endParaRPr lang="it-IT" sz="2400" dirty="0" smtClean="0">
              <a:solidFill>
                <a:srgbClr val="2D2DB9">
                  <a:lumMod val="50000"/>
                </a:srgbClr>
              </a:solidFill>
            </a:endParaRPr>
          </a:p>
          <a:p>
            <a:endParaRPr lang="it-IT" sz="2000" dirty="0">
              <a:solidFill>
                <a:schemeClr val="accent6">
                  <a:lumMod val="50000"/>
                </a:schemeClr>
              </a:solidFill>
            </a:endParaRPr>
          </a:p>
        </p:txBody>
      </p:sp>
      <p:sp>
        <p:nvSpPr>
          <p:cNvPr id="5" name="Rectangle 4"/>
          <p:cNvSpPr/>
          <p:nvPr/>
        </p:nvSpPr>
        <p:spPr>
          <a:xfrm>
            <a:off x="1324497" y="5652045"/>
            <a:ext cx="6917278" cy="865173"/>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Thanks to everyone!</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1" descr="C:\Documents and Settings\Salucci\Desktop\Picture1.png"/>
          <p:cNvPicPr>
            <a:picLocks noChangeAspect="1" noChangeArrowheads="1"/>
          </p:cNvPicPr>
          <p:nvPr/>
        </p:nvPicPr>
        <p:blipFill>
          <a:blip r:embed="rId3" cstate="print"/>
          <a:srcRect/>
          <a:stretch>
            <a:fillRect/>
          </a:stretch>
        </p:blipFill>
        <p:spPr bwMode="auto">
          <a:xfrm>
            <a:off x="1079872" y="2627709"/>
            <a:ext cx="8537957" cy="4659147"/>
          </a:xfrm>
          <a:prstGeom prst="rect">
            <a:avLst/>
          </a:prstGeom>
          <a:ln>
            <a:noFill/>
          </a:ln>
          <a:effectLst>
            <a:outerShdw blurRad="292100" dist="139700" dir="2700000" algn="tl" rotWithShape="0">
              <a:srgbClr val="333333">
                <a:alpha val="65000"/>
              </a:srgbClr>
            </a:outerShdw>
          </a:effectLst>
        </p:spPr>
      </p:pic>
      <p:sp>
        <p:nvSpPr>
          <p:cNvPr id="5121" name="Text Box 1"/>
          <p:cNvSpPr txBox="1">
            <a:spLocks noChangeArrowheads="1"/>
          </p:cNvSpPr>
          <p:nvPr/>
        </p:nvSpPr>
        <p:spPr bwMode="auto">
          <a:xfrm>
            <a:off x="0" y="107429"/>
            <a:ext cx="10080625" cy="2376313"/>
          </a:xfrm>
          <a:prstGeom prst="rect">
            <a:avLst/>
          </a:prstGeom>
          <a:noFill/>
          <a:ln w="9525">
            <a:noFill/>
            <a:round/>
            <a:headEnd/>
            <a:tailEnd/>
          </a:ln>
          <a:effectLst/>
        </p:spPr>
        <p:txBody>
          <a:bodyPr lIns="89982" tIns="44991" rIns="89982" bIns="44991"/>
          <a:lstStyle/>
          <a:p>
            <a:pPr>
              <a:lnSpc>
                <a:spcPct val="101000"/>
              </a:lnSpc>
              <a:tabLst>
                <a:tab pos="723750" algn="l"/>
                <a:tab pos="1447498" algn="l"/>
                <a:tab pos="2171250" algn="l"/>
                <a:tab pos="2895000" algn="l"/>
                <a:tab pos="3618748" algn="l"/>
                <a:tab pos="4342500" algn="l"/>
                <a:tab pos="5066250" algn="l"/>
                <a:tab pos="5789999" algn="l"/>
                <a:tab pos="6513749" algn="l"/>
                <a:tab pos="7237500" algn="l"/>
                <a:tab pos="7961249" algn="l"/>
                <a:tab pos="8684999" algn="l"/>
                <a:tab pos="9408749" algn="l"/>
              </a:tabLst>
            </a:pPr>
            <a:r>
              <a:rPr lang="en-GB" sz="2400" dirty="0" smtClean="0">
                <a:solidFill>
                  <a:schemeClr val="accent6">
                    <a:lumMod val="75000"/>
                  </a:schemeClr>
                </a:solidFill>
                <a:latin typeface="+mn-lt"/>
              </a:rPr>
              <a:t>	    </a:t>
            </a:r>
          </a:p>
          <a:p>
            <a:pPr>
              <a:lnSpc>
                <a:spcPct val="101000"/>
              </a:lnSpc>
              <a:tabLst>
                <a:tab pos="723750" algn="l"/>
                <a:tab pos="1447498" algn="l"/>
                <a:tab pos="2171250" algn="l"/>
                <a:tab pos="2895000" algn="l"/>
                <a:tab pos="3618748" algn="l"/>
                <a:tab pos="4342500" algn="l"/>
                <a:tab pos="5066250" algn="l"/>
                <a:tab pos="5789999" algn="l"/>
                <a:tab pos="6513749" algn="l"/>
                <a:tab pos="7237500" algn="l"/>
                <a:tab pos="7961249" algn="l"/>
                <a:tab pos="8684999" algn="l"/>
                <a:tab pos="9408749" algn="l"/>
              </a:tabLst>
            </a:pPr>
            <a:r>
              <a:rPr lang="en-GB" sz="2400" dirty="0" smtClean="0">
                <a:solidFill>
                  <a:schemeClr val="accent6">
                    <a:lumMod val="50000"/>
                  </a:schemeClr>
                </a:solidFill>
                <a:latin typeface="+mn-lt"/>
              </a:rPr>
              <a:t>Aquarius N-Body simulations, highest mass resolution to date</a:t>
            </a:r>
            <a:r>
              <a:rPr lang="en-GB" sz="2400" dirty="0" smtClean="0">
                <a:solidFill>
                  <a:schemeClr val="accent6">
                    <a:lumMod val="75000"/>
                  </a:schemeClr>
                </a:solidFill>
                <a:latin typeface="+mn-lt"/>
              </a:rPr>
              <a:t>.</a:t>
            </a:r>
            <a:endParaRPr lang="en-GB" sz="2100" dirty="0" smtClean="0">
              <a:solidFill>
                <a:schemeClr val="accent6">
                  <a:lumMod val="75000"/>
                </a:schemeClr>
              </a:solidFill>
              <a:latin typeface="+mn-lt"/>
            </a:endParaRPr>
          </a:p>
          <a:p>
            <a:pPr>
              <a:lnSpc>
                <a:spcPct val="101000"/>
              </a:lnSpc>
              <a:tabLst>
                <a:tab pos="723750" algn="l"/>
                <a:tab pos="1447498" algn="l"/>
                <a:tab pos="2171250" algn="l"/>
                <a:tab pos="2895000" algn="l"/>
                <a:tab pos="3618748" algn="l"/>
                <a:tab pos="4342500" algn="l"/>
                <a:tab pos="5066250" algn="l"/>
                <a:tab pos="5789999" algn="l"/>
                <a:tab pos="6513749" algn="l"/>
                <a:tab pos="7237500" algn="l"/>
                <a:tab pos="7961249" algn="l"/>
                <a:tab pos="8684999" algn="l"/>
                <a:tab pos="9408749" algn="l"/>
              </a:tabLst>
            </a:pPr>
            <a:r>
              <a:rPr lang="en-GB" dirty="0" smtClean="0">
                <a:solidFill>
                  <a:srgbClr val="000000"/>
                </a:solidFill>
                <a:latin typeface="Verdana" pitchFamily="32" charset="0"/>
              </a:rPr>
              <a:t>Density distribution: the </a:t>
            </a:r>
            <a:r>
              <a:rPr lang="en-GB" dirty="0" err="1" smtClean="0">
                <a:solidFill>
                  <a:srgbClr val="000000"/>
                </a:solidFill>
                <a:latin typeface="Verdana" pitchFamily="32" charset="0"/>
              </a:rPr>
              <a:t>Einasto</a:t>
            </a:r>
            <a:r>
              <a:rPr lang="en-GB" dirty="0" smtClean="0">
                <a:solidFill>
                  <a:srgbClr val="000000"/>
                </a:solidFill>
                <a:latin typeface="Verdana" pitchFamily="32" charset="0"/>
              </a:rPr>
              <a:t> Law indistinguishable by NFW</a:t>
            </a:r>
            <a:endParaRPr lang="en-GB" sz="1700" dirty="0" smtClean="0">
              <a:solidFill>
                <a:srgbClr val="000000"/>
              </a:solidFill>
              <a:latin typeface="Verdana" pitchFamily="32" charset="0"/>
            </a:endParaRPr>
          </a:p>
          <a:p>
            <a:pPr>
              <a:lnSpc>
                <a:spcPct val="101000"/>
              </a:lnSpc>
              <a:tabLst>
                <a:tab pos="723750" algn="l"/>
                <a:tab pos="1447498" algn="l"/>
                <a:tab pos="2171250" algn="l"/>
                <a:tab pos="2895000" algn="l"/>
                <a:tab pos="3618748" algn="l"/>
                <a:tab pos="4342500" algn="l"/>
                <a:tab pos="5066250" algn="l"/>
                <a:tab pos="5789999" algn="l"/>
                <a:tab pos="6513749" algn="l"/>
                <a:tab pos="7237500" algn="l"/>
                <a:tab pos="7961249" algn="l"/>
                <a:tab pos="8684999" algn="l"/>
                <a:tab pos="9408749" algn="l"/>
              </a:tabLst>
            </a:pPr>
            <a:r>
              <a:rPr lang="en-GB" dirty="0" smtClean="0">
                <a:solidFill>
                  <a:srgbClr val="000000"/>
                </a:solidFill>
                <a:latin typeface="Verdana" pitchFamily="32" charset="0"/>
              </a:rPr>
              <a:t> </a:t>
            </a:r>
            <a:endParaRPr lang="en-GB" dirty="0">
              <a:solidFill>
                <a:srgbClr val="000000"/>
              </a:solidFill>
              <a:latin typeface="Verdana" pitchFamily="32" charset="0"/>
            </a:endParaRPr>
          </a:p>
          <a:p>
            <a:pPr algn="just">
              <a:lnSpc>
                <a:spcPct val="151000"/>
              </a:lnSpc>
              <a:tabLst>
                <a:tab pos="723750" algn="l"/>
                <a:tab pos="1447498" algn="l"/>
                <a:tab pos="2171250" algn="l"/>
                <a:tab pos="2895000" algn="l"/>
                <a:tab pos="3618748" algn="l"/>
                <a:tab pos="4342500" algn="l"/>
                <a:tab pos="5066250" algn="l"/>
                <a:tab pos="5789999" algn="l"/>
                <a:tab pos="6513749" algn="l"/>
                <a:tab pos="7237500" algn="l"/>
                <a:tab pos="7961249" algn="l"/>
                <a:tab pos="8684999" algn="l"/>
                <a:tab pos="9408749" algn="l"/>
              </a:tabLst>
            </a:pPr>
            <a:r>
              <a:rPr lang="en-GB" dirty="0" smtClean="0">
                <a:solidFill>
                  <a:srgbClr val="000000"/>
                </a:solidFill>
                <a:latin typeface="Verdana" pitchFamily="32" charset="0"/>
              </a:rPr>
              <a:t> </a:t>
            </a:r>
          </a:p>
          <a:p>
            <a:pPr algn="just">
              <a:lnSpc>
                <a:spcPct val="151000"/>
              </a:lnSpc>
              <a:tabLst>
                <a:tab pos="723750" algn="l"/>
                <a:tab pos="1447498" algn="l"/>
                <a:tab pos="2171250" algn="l"/>
                <a:tab pos="2895000" algn="l"/>
                <a:tab pos="3618748" algn="l"/>
                <a:tab pos="4342500" algn="l"/>
                <a:tab pos="5066250" algn="l"/>
                <a:tab pos="5789999" algn="l"/>
                <a:tab pos="6513749" algn="l"/>
                <a:tab pos="7237500" algn="l"/>
                <a:tab pos="7961249" algn="l"/>
                <a:tab pos="8684999" algn="l"/>
                <a:tab pos="9408749" algn="l"/>
              </a:tabLst>
            </a:pPr>
            <a:r>
              <a:rPr lang="en-GB" sz="2400" dirty="0" smtClean="0">
                <a:solidFill>
                  <a:srgbClr val="0070C0"/>
                </a:solidFill>
                <a:latin typeface="Calibri" pitchFamily="34" charset="0"/>
              </a:rPr>
              <a:t>                 density                                                           circular velocity  </a:t>
            </a:r>
          </a:p>
          <a:p>
            <a:pPr>
              <a:lnSpc>
                <a:spcPct val="101000"/>
              </a:lnSpc>
              <a:tabLst>
                <a:tab pos="723750" algn="l"/>
                <a:tab pos="1447498" algn="l"/>
                <a:tab pos="2171250" algn="l"/>
                <a:tab pos="2895000" algn="l"/>
                <a:tab pos="3618748" algn="l"/>
                <a:tab pos="4342500" algn="l"/>
                <a:tab pos="5066250" algn="l"/>
                <a:tab pos="5789999" algn="l"/>
                <a:tab pos="6513749" algn="l"/>
                <a:tab pos="7237500" algn="l"/>
                <a:tab pos="7961249" algn="l"/>
                <a:tab pos="8684999" algn="l"/>
                <a:tab pos="9408749" algn="l"/>
              </a:tabLst>
            </a:pPr>
            <a:endParaRPr lang="en-GB" dirty="0">
              <a:solidFill>
                <a:srgbClr val="000000"/>
              </a:solidFill>
              <a:latin typeface="Verdana" pitchFamily="32" charset="0"/>
            </a:endParaRPr>
          </a:p>
        </p:txBody>
      </p:sp>
      <p:cxnSp>
        <p:nvCxnSpPr>
          <p:cNvPr id="5" name="Connettore 1 4"/>
          <p:cNvCxnSpPr/>
          <p:nvPr/>
        </p:nvCxnSpPr>
        <p:spPr bwMode="auto">
          <a:xfrm>
            <a:off x="6552482" y="3131765"/>
            <a:ext cx="2988000" cy="0"/>
          </a:xfrm>
          <a:prstGeom prst="line">
            <a:avLst/>
          </a:prstGeom>
          <a:solidFill>
            <a:srgbClr val="00B8FF"/>
          </a:solidFill>
          <a:ln w="22225" cap="flat" cmpd="sng" algn="ctr">
            <a:solidFill>
              <a:srgbClr val="FF0000"/>
            </a:solidFill>
            <a:prstDash val="solid"/>
            <a:round/>
            <a:headEnd type="none" w="med" len="med"/>
            <a:tailEnd type="none" w="med" len="med"/>
          </a:ln>
          <a:effectLst/>
        </p:spPr>
      </p:cxnSp>
      <p:sp>
        <p:nvSpPr>
          <p:cNvPr id="7" name="CasellaDiTesto 6"/>
          <p:cNvSpPr txBox="1"/>
          <p:nvPr/>
        </p:nvSpPr>
        <p:spPr>
          <a:xfrm>
            <a:off x="7488586" y="2843736"/>
            <a:ext cx="898617" cy="297441"/>
          </a:xfrm>
          <a:prstGeom prst="rect">
            <a:avLst/>
          </a:prstGeom>
          <a:noFill/>
        </p:spPr>
        <p:txBody>
          <a:bodyPr wrap="none" lIns="91420" tIns="45711" rIns="91420" bIns="45711" rtlCol="0">
            <a:spAutoFit/>
          </a:bodyPr>
          <a:lstStyle/>
          <a:p>
            <a:r>
              <a:rPr lang="it-IT" sz="1400" b="1" dirty="0" err="1" smtClean="0">
                <a:solidFill>
                  <a:srgbClr val="FF0000"/>
                </a:solidFill>
                <a:latin typeface="Eras Demi ITC" pitchFamily="34" charset="0"/>
              </a:rPr>
              <a:t>V=const</a:t>
            </a:r>
            <a:endParaRPr lang="it-IT" sz="1400" b="1" dirty="0">
              <a:solidFill>
                <a:srgbClr val="FF0000"/>
              </a:solidFill>
              <a:latin typeface="Eras Demi ITC" pitchFamily="34" charset="0"/>
            </a:endParaRPr>
          </a:p>
        </p:txBody>
      </p:sp>
      <p:sp>
        <p:nvSpPr>
          <p:cNvPr id="6" name="Rectangle 5"/>
          <p:cNvSpPr/>
          <p:nvPr/>
        </p:nvSpPr>
        <p:spPr>
          <a:xfrm>
            <a:off x="0" y="1187549"/>
            <a:ext cx="3024336" cy="321306"/>
          </a:xfrm>
          <a:prstGeom prst="rect">
            <a:avLst/>
          </a:prstGeom>
          <a:solidFill>
            <a:schemeClr val="bg1"/>
          </a:solidFill>
        </p:spPr>
        <p:txBody>
          <a:bodyPr wrap="square">
            <a:spAutoFit/>
          </a:bodyPr>
          <a:lstStyle/>
          <a:p>
            <a:r>
              <a:rPr lang="en-GB" sz="1600" dirty="0" smtClean="0">
                <a:solidFill>
                  <a:schemeClr val="accent6">
                    <a:lumMod val="50000"/>
                  </a:schemeClr>
                </a:solidFill>
                <a:latin typeface="Calibri" pitchFamily="34" charset="0"/>
              </a:rPr>
              <a:t>Navarro et al +10</a:t>
            </a:r>
            <a:endParaRPr lang="it-IT" sz="1400" dirty="0">
              <a:solidFill>
                <a:schemeClr val="accent6">
                  <a:lumMod val="50000"/>
                </a:schemeClr>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Filmato.wmv">
            <a:hlinkClick r:id="" action="ppaction://media"/>
          </p:cNvPr>
          <p:cNvPicPr>
            <a:picLocks noRot="1" noChangeAspect="1"/>
          </p:cNvPicPr>
          <p:nvPr>
            <a:videoFile r:link="rId1"/>
          </p:nvPr>
        </p:nvPicPr>
        <p:blipFill>
          <a:blip r:embed="rId4" cstate="print"/>
          <a:stretch>
            <a:fillRect/>
          </a:stretch>
        </p:blipFill>
        <p:spPr>
          <a:xfrm>
            <a:off x="1799952" y="1619599"/>
            <a:ext cx="6499688" cy="4875649"/>
          </a:xfrm>
          <a:prstGeom prst="rect">
            <a:avLst/>
          </a:prstGeom>
        </p:spPr>
      </p:pic>
      <p:sp>
        <p:nvSpPr>
          <p:cNvPr id="8" name="Rettangolo 7"/>
          <p:cNvSpPr/>
          <p:nvPr/>
        </p:nvSpPr>
        <p:spPr>
          <a:xfrm>
            <a:off x="287806" y="467471"/>
            <a:ext cx="9918060" cy="865155"/>
          </a:xfrm>
          <a:prstGeom prst="rect">
            <a:avLst/>
          </a:prstGeom>
          <a:noFill/>
        </p:spPr>
        <p:txBody>
          <a:bodyPr wrap="none" lIns="91420" tIns="45711" rIns="91420" bIns="45711">
            <a:spAutoFit/>
          </a:bodyPr>
          <a:lstStyle/>
          <a:p>
            <a:pPr algn="ctr"/>
            <a:r>
              <a:rPr lang="it-IT" sz="54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 </a:t>
            </a:r>
            <a:r>
              <a:rPr lang="it-IT" sz="5400" b="1" dirty="0" err="1"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How</a:t>
            </a:r>
            <a:r>
              <a:rPr lang="it-IT" sz="54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 </a:t>
            </a:r>
            <a:r>
              <a:rPr lang="it-IT" sz="5400" b="1" dirty="0" err="1"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halos</a:t>
            </a:r>
            <a:r>
              <a:rPr lang="it-IT" sz="54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 </a:t>
            </a:r>
            <a:r>
              <a:rPr lang="it-IT" sz="5400" b="1" dirty="0" err="1"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form</a:t>
            </a:r>
            <a:r>
              <a:rPr lang="it-IT" sz="54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 and evolve   </a:t>
            </a:r>
            <a:endParaRPr lang="it-IT" sz="54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Tree>
  </p:cSld>
  <p:clrMapOvr>
    <a:masterClrMapping/>
  </p:clrMapOvr>
  <p:transition spd="med"/>
  <p:timing>
    <p:tnLst>
      <p:par>
        <p:cTn id="1" dur="indefinite" restart="never" nodeType="tmRoot">
          <p:childTnLst>
            <p:seq concurrent="1" nextAc="seek">
              <p:cTn id="2" dur="0"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431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p:cTn id="12"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ea typeface="SimSun"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ea typeface="SimSun"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a:ea typeface="SimSun"/>
        <a:cs typeface=""/>
      </a:majorFont>
      <a:minorFont>
        <a:latin typeface="Calibri"/>
        <a:ea typeface="SimSun"/>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ea typeface="SimSun"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ea typeface="SimSun"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a:ea typeface="SimSun"/>
        <a:cs typeface=""/>
      </a:majorFont>
      <a:minorFont>
        <a:latin typeface="Calibri"/>
        <a:ea typeface="SimSun"/>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ea typeface="SimSun"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ea typeface="SimSun"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ea typeface="SimSun"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ea typeface="SimSun"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a:ea typeface="SimSun"/>
        <a:cs typeface=""/>
      </a:majorFont>
      <a:minorFont>
        <a:latin typeface="Calibri"/>
        <a:ea typeface="SimSun"/>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ea typeface="SimSun"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ea typeface="SimSun"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ea typeface="SimSun"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ea typeface="SimSun"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ea typeface="SimSun"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ea typeface="SimSun"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a:ea typeface="SimSun"/>
        <a:cs typeface=""/>
      </a:majorFont>
      <a:minorFont>
        <a:latin typeface="Calibri"/>
        <a:ea typeface="SimSun"/>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ea typeface="SimSun"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ea typeface="SimSun"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71075</TotalTime>
  <Words>3336</Words>
  <Application>Microsoft Office PowerPoint</Application>
  <PresentationFormat>Custom</PresentationFormat>
  <Paragraphs>768</Paragraphs>
  <Slides>70</Slides>
  <Notes>47</Notes>
  <HiddenSlides>0</HiddenSlides>
  <MMClips>1</MMClips>
  <ScaleCrop>false</ScaleCrop>
  <HeadingPairs>
    <vt:vector size="6" baseType="variant">
      <vt:variant>
        <vt:lpstr>Theme</vt:lpstr>
      </vt:variant>
      <vt:variant>
        <vt:i4>8</vt:i4>
      </vt:variant>
      <vt:variant>
        <vt:lpstr>Embedded OLE Servers</vt:lpstr>
      </vt:variant>
      <vt:variant>
        <vt:i4>1</vt:i4>
      </vt:variant>
      <vt:variant>
        <vt:lpstr>Slide Titles</vt:lpstr>
      </vt:variant>
      <vt:variant>
        <vt:i4>70</vt:i4>
      </vt:variant>
    </vt:vector>
  </HeadingPairs>
  <TitlesOfParts>
    <vt:vector size="79" baseType="lpstr">
      <vt:lpstr>Tema di Office</vt:lpstr>
      <vt:lpstr>Tema di Office</vt:lpstr>
      <vt:lpstr>Tema di Office</vt:lpstr>
      <vt:lpstr>Tema di Office</vt:lpstr>
      <vt:lpstr>Tema di Office</vt:lpstr>
      <vt:lpstr>Tema di Office</vt:lpstr>
      <vt:lpstr>Tema di Office</vt:lpstr>
      <vt:lpstr>Tema di Office</vt:lpstr>
      <vt:lpstr>Equazione</vt:lpstr>
      <vt:lpstr>Slide 1</vt:lpstr>
      <vt:lpstr>Slide 2</vt:lpstr>
      <vt:lpstr>Slide 3</vt:lpstr>
      <vt:lpstr>Slide 4</vt:lpstr>
      <vt:lpstr>What is Dark Matter ?</vt:lpstr>
      <vt:lpstr>       THEORY AND SIMULATIONS</vt:lpstr>
      <vt:lpstr>Slide 7</vt:lpstr>
      <vt:lpstr>Slide 8</vt:lpstr>
      <vt:lpstr>Slide 9</vt:lpstr>
      <vt:lpstr>                     SPIRALS </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 Modelling  Ellipticals</vt:lpstr>
      <vt:lpstr>Kinematics of ellipticals: Jeans modelling of radial,  projected and aperture velocity dispersions   </vt:lpstr>
      <vt:lpstr>Slide 35</vt:lpstr>
      <vt:lpstr>Slide 36</vt:lpstr>
      <vt:lpstr>Slide 37</vt:lpstr>
      <vt:lpstr>Slide 38</vt:lpstr>
      <vt:lpstr>Slide 39</vt:lpstr>
      <vt:lpstr>Slide 40</vt:lpstr>
      <vt:lpstr>Slide 41</vt:lpstr>
      <vt:lpstr>Slide 42</vt:lpstr>
      <vt:lpstr>       Weak and strong lensing </vt:lpstr>
      <vt:lpstr>Strong lensing and galaxy kinematics</vt:lpstr>
      <vt:lpstr>Slide 45</vt:lpstr>
      <vt:lpstr>Slide 46</vt:lpstr>
      <vt:lpstr>Slide 47</vt:lpstr>
      <vt:lpstr>Slide 48</vt:lpstr>
      <vt:lpstr>      dSphs</vt:lpstr>
      <vt:lpstr>Dwarf spheroidals: basic properties</vt:lpstr>
      <vt:lpstr>    Kinematics  of dSph</vt:lpstr>
      <vt:lpstr>   Dispersion velocity profiles </vt:lpstr>
      <vt:lpstr>           Mass profiles of dSphs</vt:lpstr>
      <vt:lpstr>Slide 54</vt:lpstr>
      <vt:lpstr>            dSphs cored halo model  halo central densities correlate  with core radius in the same way as Spirals and Ellipticals            </vt:lpstr>
      <vt:lpstr>                Global trend of dSph haloes</vt:lpstr>
      <vt:lpstr>Slide 57</vt:lpstr>
      <vt:lpstr>Slide 58</vt:lpstr>
      <vt:lpstr>Slide 59</vt:lpstr>
      <vt:lpstr>Slide 60</vt:lpstr>
      <vt:lpstr>Slide 61</vt:lpstr>
      <vt:lpstr>   DETECTING DARK MATTER</vt:lpstr>
      <vt:lpstr>Slide 63</vt:lpstr>
      <vt:lpstr>Slide 64</vt:lpstr>
      <vt:lpstr>Slide 65</vt:lpstr>
      <vt:lpstr>Slide 66</vt:lpstr>
      <vt:lpstr>Slide 67</vt:lpstr>
      <vt:lpstr>Slide 68</vt:lpstr>
      <vt:lpstr>Slide 69</vt:lpstr>
      <vt:lpstr>Slide 70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paolo</dc:creator>
  <cp:lastModifiedBy>Sissa</cp:lastModifiedBy>
  <cp:revision>670</cp:revision>
  <cp:lastPrinted>1601-01-01T00:00:00Z</cp:lastPrinted>
  <dcterms:created xsi:type="dcterms:W3CDTF">1601-01-01T00:00:00Z</dcterms:created>
  <dcterms:modified xsi:type="dcterms:W3CDTF">2011-02-02T21:54:05Z</dcterms:modified>
</cp:coreProperties>
</file>